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8" r:id="rId2"/>
    <p:sldId id="269" r:id="rId3"/>
    <p:sldId id="258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F46E7-8F4F-814E-A699-DFEEE589903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5081-228E-AF46-9368-279548C5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6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8151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47124" y="5484628"/>
            <a:ext cx="7836476" cy="418576"/>
          </a:xfrm>
        </p:spPr>
        <p:txBody>
          <a:bodyPr anchor="b"/>
          <a:lstStyle>
            <a:lvl1pPr>
              <a:spcBef>
                <a:spcPct val="40000"/>
              </a:spcBef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presentation title</a:t>
            </a:r>
          </a:p>
        </p:txBody>
      </p:sp>
      <p:sp>
        <p:nvSpPr>
          <p:cNvPr id="9" name="Rectangle 1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91192" y="6029897"/>
            <a:ext cx="7792408" cy="492087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23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443"/>
            <a:ext cx="9144000" cy="400963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69064" y="6476383"/>
            <a:ext cx="681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600" baseline="0" dirty="0">
                <a:solidFill>
                  <a:schemeClr val="tx2"/>
                </a:solidFill>
              </a:rPr>
              <a:t>A COLLABORATION BETWEEN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9037" y="5880822"/>
            <a:ext cx="686147" cy="7552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37645" y="5953027"/>
            <a:ext cx="852454" cy="659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864" y="5879826"/>
            <a:ext cx="2401444" cy="472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2AAD5B-55CA-4447-B5A2-481F649D6B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0" y="5879826"/>
            <a:ext cx="879825" cy="789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E74F26-9F32-A64D-8CE2-E2F78A059CC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70251" y="5881978"/>
            <a:ext cx="686147" cy="75409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2"/>
            <a:ext cx="9144000" cy="6868151"/>
          </a:xfrm>
          <a:prstGeom prst="rect">
            <a:avLst/>
          </a:prstGeom>
        </p:spPr>
      </p:pic>
      <p:sp>
        <p:nvSpPr>
          <p:cNvPr id="41" name="Rectangle 1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6778" y="3938967"/>
            <a:ext cx="5714771" cy="25475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spcBef>
                <a:spcPct val="40000"/>
              </a:spcBef>
              <a:defRPr sz="16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dirty="0"/>
              <a:t>June 24, 2019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50018"/>
            <a:ext cx="7775575" cy="352597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3348" y="1181738"/>
            <a:ext cx="6816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740" baseline="0" dirty="0">
                <a:solidFill>
                  <a:schemeClr val="accent4"/>
                </a:solidFill>
              </a:rPr>
              <a:t>PRESENTED BY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307876"/>
            <a:ext cx="7775575" cy="352597"/>
          </a:xfrm>
        </p:spPr>
        <p:txBody>
          <a:bodyPr/>
          <a:lstStyle>
            <a:lvl1pPr marL="0" indent="0">
              <a:buFontTx/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Organization or Title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989" y="455476"/>
            <a:ext cx="2646267" cy="520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937E6D-F445-674C-A4D8-BDA2E7F5FE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6628" y="5880822"/>
            <a:ext cx="686147" cy="7552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4B5E39-9596-FB4B-B8A7-580D533AA0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55236" y="5953027"/>
            <a:ext cx="852454" cy="6594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DA1A75-2B66-5F48-A915-9500B8A3B3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89591" y="5879826"/>
            <a:ext cx="879825" cy="7899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A6B833-9181-0549-B653-5624467E56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87842" y="5881978"/>
            <a:ext cx="686147" cy="75409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02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8600" cy="45243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98613"/>
            <a:ext cx="4040187" cy="45243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3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492"/>
            <a:ext cx="3008313" cy="1232859"/>
          </a:xfrm>
        </p:spPr>
        <p:txBody>
          <a:bodyPr anchor="t" anchorCtr="0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39493"/>
            <a:ext cx="5111750" cy="521118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5181"/>
            <a:ext cx="3008313" cy="3855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98724"/>
            <a:ext cx="5486400" cy="366254"/>
          </a:xfrm>
        </p:spPr>
        <p:txBody>
          <a:bodyPr anchor="t" anchorCtr="0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05469"/>
            <a:ext cx="5486400" cy="36221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0009"/>
            <a:ext cx="9144000" cy="416799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72791" y="595408"/>
            <a:ext cx="7138165" cy="252236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May be used for section/specialty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507" y="6051906"/>
            <a:ext cx="2017424" cy="39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1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130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04888"/>
            <a:ext cx="8231187" cy="37702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31187" cy="4524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08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08800" y="6553200"/>
            <a:ext cx="18049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+mn-lt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109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553200"/>
            <a:ext cx="260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Arial" charset="0"/>
              </a:defRPr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  <p:sldLayoutId id="2147483682" r:id="rId10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5863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4213" indent="-22701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June 24, 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2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90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_Presentation-2016">
  <a:themeElements>
    <a:clrScheme name="Custom 1">
      <a:dk1>
        <a:srgbClr val="000000"/>
      </a:dk1>
      <a:lt1>
        <a:srgbClr val="FFFFFF"/>
      </a:lt1>
      <a:dk2>
        <a:srgbClr val="005875"/>
      </a:dk2>
      <a:lt2>
        <a:srgbClr val="808080"/>
      </a:lt2>
      <a:accent1>
        <a:srgbClr val="7895A4"/>
      </a:accent1>
      <a:accent2>
        <a:srgbClr val="8B9E6C"/>
      </a:accent2>
      <a:accent3>
        <a:srgbClr val="BFB896"/>
      </a:accent3>
      <a:accent4>
        <a:srgbClr val="F0DB9B"/>
      </a:accent4>
      <a:accent5>
        <a:srgbClr val="169A5F"/>
      </a:accent5>
      <a:accent6>
        <a:srgbClr val="FFFFFF"/>
      </a:accent6>
      <a:hlink>
        <a:srgbClr val="7895A4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_Presentation-2016" id="{AA70F70C-FE74-4105-B56D-A478567CF02D}" vid="{32DB2BA5-14E2-4538-A7F0-90025315B3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7668</TotalTime>
  <Words>4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Standard_Presentation-2016</vt:lpstr>
      <vt:lpstr>PowerPoint Presentation</vt:lpstr>
      <vt:lpstr>PowerPoint Presentation</vt:lpstr>
      <vt:lpstr>PowerPoint Presentation</vt:lpstr>
      <vt:lpstr>PowerPoint Presentation</vt:lpstr>
    </vt:vector>
  </TitlesOfParts>
  <Company>INL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Combs</dc:creator>
  <cp:lastModifiedBy>Matthew M. Evans</cp:lastModifiedBy>
  <cp:revision>39</cp:revision>
  <dcterms:created xsi:type="dcterms:W3CDTF">2016-09-09T18:28:57Z</dcterms:created>
  <dcterms:modified xsi:type="dcterms:W3CDTF">2022-05-12T21:06:26Z</dcterms:modified>
</cp:coreProperties>
</file>