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Lst>
  <p:notesMasterIdLst>
    <p:notesMasterId r:id="rId14"/>
  </p:notesMasterIdLst>
  <p:sldIdLst>
    <p:sldId id="268" r:id="rId3"/>
    <p:sldId id="269" r:id="rId4"/>
    <p:sldId id="258" r:id="rId5"/>
    <p:sldId id="276" r:id="rId6"/>
    <p:sldId id="270" r:id="rId7"/>
    <p:sldId id="271" r:id="rId8"/>
    <p:sldId id="272" r:id="rId9"/>
    <p:sldId id="273" r:id="rId10"/>
    <p:sldId id="274" r:id="rId11"/>
    <p:sldId id="275"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60" autoAdjust="0"/>
    <p:restoredTop sz="94660"/>
  </p:normalViewPr>
  <p:slideViewPr>
    <p:cSldViewPr snapToGrid="0">
      <p:cViewPr varScale="1">
        <p:scale>
          <a:sx n="85" d="100"/>
          <a:sy n="85" d="100"/>
        </p:scale>
        <p:origin x="424" y="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9F46E7-8F4F-814E-A699-DFEEE589903B}" type="datetimeFigureOut">
              <a:rPr lang="en-US" smtClean="0"/>
              <a:t>6/25/2021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05081-228E-AF46-9368-279548C5F20E}" type="slidenum">
              <a:rPr lang="en-US" smtClean="0"/>
              <a:t>‹#›</a:t>
            </a:fld>
            <a:endParaRPr lang="en-US"/>
          </a:p>
        </p:txBody>
      </p:sp>
    </p:spTree>
    <p:extLst>
      <p:ext uri="{BB962C8B-B14F-4D97-AF65-F5344CB8AC3E}">
        <p14:creationId xmlns:p14="http://schemas.microsoft.com/office/powerpoint/2010/main" val="173086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4.emf"/><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13.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4.emf"/><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13.emf"/><Relationship Id="rId5" Type="http://schemas.openxmlformats.org/officeDocument/2006/relationships/image" Target="../media/image11.emf"/><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6868151"/>
          </a:xfrm>
          <a:prstGeom prst="rect">
            <a:avLst/>
          </a:prstGeom>
        </p:spPr>
      </p:pic>
      <p:sp>
        <p:nvSpPr>
          <p:cNvPr id="13314" name="Rectangle 2"/>
          <p:cNvSpPr>
            <a:spLocks noGrp="1" noChangeArrowheads="1"/>
          </p:cNvSpPr>
          <p:nvPr>
            <p:ph type="ctrTitle" hasCustomPrompt="1"/>
          </p:nvPr>
        </p:nvSpPr>
        <p:spPr>
          <a:xfrm>
            <a:off x="647124" y="5484628"/>
            <a:ext cx="7836476" cy="418576"/>
          </a:xfrm>
        </p:spPr>
        <p:txBody>
          <a:bodyPr anchor="b"/>
          <a:lstStyle>
            <a:lvl1pPr>
              <a:spcBef>
                <a:spcPct val="40000"/>
              </a:spcBef>
              <a:defRPr sz="3200" baseline="0">
                <a:solidFill>
                  <a:schemeClr val="tx2"/>
                </a:solidFill>
              </a:defRPr>
            </a:lvl1pPr>
          </a:lstStyle>
          <a:p>
            <a:r>
              <a:rPr lang="en-US" dirty="0"/>
              <a:t>Click to edit the presentation title</a:t>
            </a:r>
          </a:p>
        </p:txBody>
      </p:sp>
      <p:sp>
        <p:nvSpPr>
          <p:cNvPr id="9" name="Rectangle 123"/>
          <p:cNvSpPr>
            <a:spLocks noGrp="1" noChangeArrowheads="1"/>
          </p:cNvSpPr>
          <p:nvPr>
            <p:ph type="subTitle" sz="quarter" idx="1"/>
          </p:nvPr>
        </p:nvSpPr>
        <p:spPr>
          <a:xfrm>
            <a:off x="691192" y="6029897"/>
            <a:ext cx="7792408" cy="492087"/>
          </a:xfrm>
        </p:spPr>
        <p:txBody>
          <a:bodyPr/>
          <a:lstStyle>
            <a:lvl1pPr marL="0" indent="0">
              <a:spcBef>
                <a:spcPct val="20000"/>
              </a:spcBef>
              <a:buFontTx/>
              <a:buNone/>
              <a:defRPr b="1">
                <a:solidFill>
                  <a:schemeClr val="bg2">
                    <a:lumMod val="75000"/>
                  </a:schemeClr>
                </a:solidFill>
              </a:defRPr>
            </a:lvl1pPr>
          </a:lstStyle>
          <a:p>
            <a:r>
              <a:rPr lang="en-US" dirty="0"/>
              <a:t>Click to edit Master subtitle style</a:t>
            </a:r>
          </a:p>
        </p:txBody>
      </p:sp>
    </p:spTree>
    <p:extLst>
      <p:ext uri="{BB962C8B-B14F-4D97-AF65-F5344CB8AC3E}">
        <p14:creationId xmlns:p14="http://schemas.microsoft.com/office/powerpoint/2010/main" val="27452391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92443"/>
            <a:ext cx="9144000" cy="4009636"/>
          </a:xfrm>
          <a:prstGeom prst="rect">
            <a:avLst/>
          </a:prstGeom>
        </p:spPr>
      </p:pic>
      <p:sp>
        <p:nvSpPr>
          <p:cNvPr id="18" name="TextBox 17"/>
          <p:cNvSpPr txBox="1"/>
          <p:nvPr userDrawn="1"/>
        </p:nvSpPr>
        <p:spPr>
          <a:xfrm>
            <a:off x="369064" y="6431413"/>
            <a:ext cx="6816687" cy="261610"/>
          </a:xfrm>
          <a:prstGeom prst="rect">
            <a:avLst/>
          </a:prstGeom>
          <a:noFill/>
        </p:spPr>
        <p:txBody>
          <a:bodyPr wrap="square" rtlCol="0">
            <a:spAutoFit/>
          </a:bodyPr>
          <a:lstStyle/>
          <a:p>
            <a:r>
              <a:rPr lang="en-US" sz="1100" b="1" spc="250" baseline="0" dirty="0">
                <a:solidFill>
                  <a:schemeClr val="tx2"/>
                </a:solidFill>
              </a:rPr>
              <a:t>A COLLABORATION BETWEEN</a:t>
            </a:r>
          </a:p>
        </p:txBody>
      </p:sp>
      <p:pic>
        <p:nvPicPr>
          <p:cNvPr id="19" name="Picture 18"/>
          <p:cNvPicPr>
            <a:picLocks noChangeAspect="1"/>
          </p:cNvPicPr>
          <p:nvPr userDrawn="1"/>
        </p:nvPicPr>
        <p:blipFill>
          <a:blip r:embed="rId3"/>
          <a:stretch>
            <a:fillRect/>
          </a:stretch>
        </p:blipFill>
        <p:spPr>
          <a:xfrm>
            <a:off x="5966794" y="6288350"/>
            <a:ext cx="1021873" cy="308431"/>
          </a:xfrm>
          <a:prstGeom prst="rect">
            <a:avLst/>
          </a:prstGeom>
        </p:spPr>
      </p:pic>
      <p:pic>
        <p:nvPicPr>
          <p:cNvPr id="20" name="Picture 19"/>
          <p:cNvPicPr>
            <a:picLocks noChangeAspect="1"/>
          </p:cNvPicPr>
          <p:nvPr userDrawn="1"/>
        </p:nvPicPr>
        <p:blipFill>
          <a:blip r:embed="rId4"/>
          <a:stretch>
            <a:fillRect/>
          </a:stretch>
        </p:blipFill>
        <p:spPr>
          <a:xfrm>
            <a:off x="8136187" y="5705818"/>
            <a:ext cx="690117" cy="923432"/>
          </a:xfrm>
          <a:prstGeom prst="rect">
            <a:avLst/>
          </a:prstGeom>
        </p:spPr>
      </p:pic>
      <p:pic>
        <p:nvPicPr>
          <p:cNvPr id="21" name="Picture 20"/>
          <p:cNvPicPr>
            <a:picLocks noChangeAspect="1"/>
          </p:cNvPicPr>
          <p:nvPr userDrawn="1"/>
        </p:nvPicPr>
        <p:blipFill>
          <a:blip r:embed="rId5"/>
          <a:stretch>
            <a:fillRect/>
          </a:stretch>
        </p:blipFill>
        <p:spPr>
          <a:xfrm>
            <a:off x="7210035" y="5880822"/>
            <a:ext cx="686147" cy="755255"/>
          </a:xfrm>
          <a:prstGeom prst="rect">
            <a:avLst/>
          </a:prstGeom>
        </p:spPr>
      </p:pic>
      <p:pic>
        <p:nvPicPr>
          <p:cNvPr id="22" name="Picture 21"/>
          <p:cNvPicPr>
            <a:picLocks noChangeAspect="1"/>
          </p:cNvPicPr>
          <p:nvPr userDrawn="1"/>
        </p:nvPicPr>
        <p:blipFill>
          <a:blip r:embed="rId6"/>
          <a:stretch>
            <a:fillRect/>
          </a:stretch>
        </p:blipFill>
        <p:spPr>
          <a:xfrm>
            <a:off x="4808893" y="5960666"/>
            <a:ext cx="842579" cy="651806"/>
          </a:xfrm>
          <a:prstGeom prst="rect">
            <a:avLst/>
          </a:prstGeom>
        </p:spPr>
      </p:pic>
      <p:pic>
        <p:nvPicPr>
          <p:cNvPr id="23" name="Picture 22"/>
          <p:cNvPicPr>
            <a:picLocks noChangeAspect="1"/>
          </p:cNvPicPr>
          <p:nvPr userDrawn="1"/>
        </p:nvPicPr>
        <p:blipFill>
          <a:blip r:embed="rId7"/>
          <a:stretch>
            <a:fillRect/>
          </a:stretch>
        </p:blipFill>
        <p:spPr>
          <a:xfrm>
            <a:off x="3684384" y="6058870"/>
            <a:ext cx="867353" cy="589270"/>
          </a:xfrm>
          <a:prstGeom prst="rect">
            <a:avLst/>
          </a:prstGeom>
        </p:spPr>
      </p:pic>
      <p:pic>
        <p:nvPicPr>
          <p:cNvPr id="24" name="Picture 23"/>
          <p:cNvPicPr>
            <a:picLocks noChangeAspect="1"/>
          </p:cNvPicPr>
          <p:nvPr userDrawn="1"/>
        </p:nvPicPr>
        <p:blipFill>
          <a:blip r:embed="rId8"/>
          <a:stretch>
            <a:fillRect/>
          </a:stretch>
        </p:blipFill>
        <p:spPr>
          <a:xfrm>
            <a:off x="359864" y="5879826"/>
            <a:ext cx="2401444" cy="472251"/>
          </a:xfrm>
          <a:prstGeom prst="rect">
            <a:avLst/>
          </a:prstGeom>
        </p:spPr>
      </p:pic>
    </p:spTree>
  </p:cSld>
  <p:clrMapOvr>
    <a:masterClrMapping/>
  </p:clrMapOvr>
  <p:extLst>
    <p:ext uri="{DCECCB84-F9BA-43D5-87BE-67443E8EF086}">
      <p15:sldGuideLst xmlns:p15="http://schemas.microsoft.com/office/powerpoint/2012/main">
        <p15:guide id="1" orient="horz" pos="4176" userDrawn="1">
          <p15:clr>
            <a:srgbClr val="FBAE40"/>
          </p15:clr>
        </p15:guide>
        <p15:guide id="2" pos="4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6868151"/>
          </a:xfrm>
          <a:prstGeom prst="rect">
            <a:avLst/>
          </a:prstGeom>
        </p:spPr>
      </p:pic>
      <p:sp>
        <p:nvSpPr>
          <p:cNvPr id="13314" name="Rectangle 2"/>
          <p:cNvSpPr>
            <a:spLocks noGrp="1" noChangeArrowheads="1"/>
          </p:cNvSpPr>
          <p:nvPr>
            <p:ph type="ctrTitle" hasCustomPrompt="1"/>
          </p:nvPr>
        </p:nvSpPr>
        <p:spPr>
          <a:xfrm>
            <a:off x="647124" y="5484628"/>
            <a:ext cx="7836476" cy="418576"/>
          </a:xfrm>
        </p:spPr>
        <p:txBody>
          <a:bodyPr anchor="b"/>
          <a:lstStyle>
            <a:lvl1pPr>
              <a:spcBef>
                <a:spcPct val="40000"/>
              </a:spcBef>
              <a:defRPr sz="3200" baseline="0">
                <a:solidFill>
                  <a:schemeClr val="tx2"/>
                </a:solidFill>
              </a:defRPr>
            </a:lvl1pPr>
          </a:lstStyle>
          <a:p>
            <a:r>
              <a:rPr lang="en-US" dirty="0"/>
              <a:t>Click to edit the presentation title</a:t>
            </a:r>
          </a:p>
        </p:txBody>
      </p:sp>
      <p:sp>
        <p:nvSpPr>
          <p:cNvPr id="9" name="Rectangle 123"/>
          <p:cNvSpPr>
            <a:spLocks noGrp="1" noChangeArrowheads="1"/>
          </p:cNvSpPr>
          <p:nvPr>
            <p:ph type="subTitle" sz="quarter" idx="1"/>
          </p:nvPr>
        </p:nvSpPr>
        <p:spPr>
          <a:xfrm>
            <a:off x="691192" y="6029897"/>
            <a:ext cx="7792408" cy="492087"/>
          </a:xfrm>
        </p:spPr>
        <p:txBody>
          <a:bodyPr/>
          <a:lstStyle>
            <a:lvl1pPr marL="0" indent="0">
              <a:spcBef>
                <a:spcPct val="20000"/>
              </a:spcBef>
              <a:buFontTx/>
              <a:buNone/>
              <a:defRPr b="1">
                <a:solidFill>
                  <a:schemeClr val="bg2">
                    <a:lumMod val="75000"/>
                  </a:schemeClr>
                </a:solidFill>
              </a:defRPr>
            </a:lvl1pPr>
          </a:lstStyle>
          <a:p>
            <a:r>
              <a:rPr lang="en-US" dirty="0"/>
              <a:t>Click to edit Master subtitle style</a:t>
            </a:r>
          </a:p>
        </p:txBody>
      </p:sp>
    </p:spTree>
    <p:extLst>
      <p:ext uri="{BB962C8B-B14F-4D97-AF65-F5344CB8AC3E}">
        <p14:creationId xmlns:p14="http://schemas.microsoft.com/office/powerpoint/2010/main" val="4071520709"/>
      </p:ext>
    </p:extLst>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46" name="Pictur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432"/>
            <a:ext cx="9144000" cy="6868151"/>
          </a:xfrm>
          <a:prstGeom prst="rect">
            <a:avLst/>
          </a:prstGeom>
        </p:spPr>
      </p:pic>
      <p:sp>
        <p:nvSpPr>
          <p:cNvPr id="41" name="Rectangle 124"/>
          <p:cNvSpPr>
            <a:spLocks noGrp="1" noChangeArrowheads="1"/>
          </p:cNvSpPr>
          <p:nvPr>
            <p:ph type="dt" sz="quarter" idx="10"/>
          </p:nvPr>
        </p:nvSpPr>
        <p:spPr bwMode="auto">
          <a:xfrm>
            <a:off x="456778" y="3938967"/>
            <a:ext cx="5714771" cy="254755"/>
          </a:xfrm>
          <a:prstGeom prst="rect">
            <a:avLst/>
          </a:prstGeom>
          <a:ln>
            <a:miter lim="800000"/>
            <a:headEnd/>
            <a:tailEnd/>
          </a:ln>
        </p:spPr>
        <p:txBody>
          <a:bodyPr vert="horz" wrap="square" lIns="0" tIns="0" rIns="0" bIns="0" numCol="1" anchor="t" anchorCtr="0" compatLnSpc="1">
            <a:prstTxWarp prst="textNoShape">
              <a:avLst/>
            </a:prstTxWarp>
          </a:bodyPr>
          <a:lstStyle>
            <a:lvl1pPr>
              <a:lnSpc>
                <a:spcPct val="85000"/>
              </a:lnSpc>
              <a:spcBef>
                <a:spcPct val="40000"/>
              </a:spcBef>
              <a:defRPr sz="1600">
                <a:solidFill>
                  <a:schemeClr val="bg1"/>
                </a:solidFill>
                <a:latin typeface="+mn-lt"/>
                <a:ea typeface="+mn-ea"/>
              </a:defRPr>
            </a:lvl1pPr>
          </a:lstStyle>
          <a:p>
            <a:r>
              <a:rPr lang="en-US" dirty="0"/>
              <a:t>June 24, 2019</a:t>
            </a:r>
          </a:p>
        </p:txBody>
      </p:sp>
      <p:sp>
        <p:nvSpPr>
          <p:cNvPr id="10" name="Text Placeholder 9"/>
          <p:cNvSpPr>
            <a:spLocks noGrp="1"/>
          </p:cNvSpPr>
          <p:nvPr>
            <p:ph type="body" sz="quarter" idx="11" hasCustomPrompt="1"/>
          </p:nvPr>
        </p:nvSpPr>
        <p:spPr>
          <a:xfrm>
            <a:off x="457200" y="1750018"/>
            <a:ext cx="7775575" cy="352597"/>
          </a:xfrm>
        </p:spPr>
        <p:txBody>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a:t>
            </a:r>
          </a:p>
        </p:txBody>
      </p:sp>
      <p:sp>
        <p:nvSpPr>
          <p:cNvPr id="14" name="TextBox 13"/>
          <p:cNvSpPr txBox="1"/>
          <p:nvPr userDrawn="1"/>
        </p:nvSpPr>
        <p:spPr>
          <a:xfrm>
            <a:off x="393348" y="1181738"/>
            <a:ext cx="6816687" cy="338554"/>
          </a:xfrm>
          <a:prstGeom prst="rect">
            <a:avLst/>
          </a:prstGeom>
          <a:noFill/>
        </p:spPr>
        <p:txBody>
          <a:bodyPr wrap="square" rtlCol="0">
            <a:spAutoFit/>
          </a:bodyPr>
          <a:lstStyle/>
          <a:p>
            <a:r>
              <a:rPr lang="en-US" sz="1600" b="1" spc="740" baseline="0" dirty="0">
                <a:solidFill>
                  <a:schemeClr val="accent4"/>
                </a:solidFill>
              </a:rPr>
              <a:t>PRESENTED BY</a:t>
            </a:r>
          </a:p>
        </p:txBody>
      </p:sp>
      <p:sp>
        <p:nvSpPr>
          <p:cNvPr id="20" name="Text Placeholder 9"/>
          <p:cNvSpPr>
            <a:spLocks noGrp="1"/>
          </p:cNvSpPr>
          <p:nvPr>
            <p:ph type="body" sz="quarter" idx="12" hasCustomPrompt="1"/>
          </p:nvPr>
        </p:nvSpPr>
        <p:spPr>
          <a:xfrm>
            <a:off x="457200" y="2307876"/>
            <a:ext cx="7775575" cy="352597"/>
          </a:xfrm>
        </p:spPr>
        <p:txBody>
          <a:bodyPr/>
          <a:lstStyle>
            <a:lvl1pPr marL="0" indent="0">
              <a:buFontTx/>
              <a:buNone/>
              <a:defRPr sz="2000" i="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Organization or Title</a:t>
            </a:r>
          </a:p>
        </p:txBody>
      </p:sp>
      <p:pic>
        <p:nvPicPr>
          <p:cNvPr id="35" name="Picture 34"/>
          <p:cNvPicPr>
            <a:picLocks noChangeAspect="1"/>
          </p:cNvPicPr>
          <p:nvPr userDrawn="1"/>
        </p:nvPicPr>
        <p:blipFill>
          <a:blip r:embed="rId3"/>
          <a:stretch>
            <a:fillRect/>
          </a:stretch>
        </p:blipFill>
        <p:spPr>
          <a:xfrm>
            <a:off x="402989" y="455476"/>
            <a:ext cx="2646267" cy="520396"/>
          </a:xfrm>
          <a:prstGeom prst="rect">
            <a:avLst/>
          </a:prstGeom>
        </p:spPr>
      </p:pic>
      <p:pic>
        <p:nvPicPr>
          <p:cNvPr id="13" name="Picture 12">
            <a:extLst>
              <a:ext uri="{FF2B5EF4-FFF2-40B4-BE49-F238E27FC236}">
                <a16:creationId xmlns:a16="http://schemas.microsoft.com/office/drawing/2014/main" id="{C0937E6D-F445-674C-A4D8-BDA2E7F5FE9E}"/>
              </a:ext>
            </a:extLst>
          </p:cNvPr>
          <p:cNvPicPr>
            <a:picLocks noChangeAspect="1"/>
          </p:cNvPicPr>
          <p:nvPr userDrawn="1"/>
        </p:nvPicPr>
        <p:blipFill>
          <a:blip r:embed="rId4"/>
          <a:stretch>
            <a:fillRect/>
          </a:stretch>
        </p:blipFill>
        <p:spPr>
          <a:xfrm>
            <a:off x="7546628" y="5880822"/>
            <a:ext cx="686147" cy="755255"/>
          </a:xfrm>
          <a:prstGeom prst="rect">
            <a:avLst/>
          </a:prstGeom>
        </p:spPr>
      </p:pic>
      <p:pic>
        <p:nvPicPr>
          <p:cNvPr id="15" name="Picture 14">
            <a:extLst>
              <a:ext uri="{FF2B5EF4-FFF2-40B4-BE49-F238E27FC236}">
                <a16:creationId xmlns:a16="http://schemas.microsoft.com/office/drawing/2014/main" id="{834B5E39-9596-FB4B-B8A7-580D533AA0FF}"/>
              </a:ext>
            </a:extLst>
          </p:cNvPr>
          <p:cNvPicPr>
            <a:picLocks noChangeAspect="1"/>
          </p:cNvPicPr>
          <p:nvPr userDrawn="1"/>
        </p:nvPicPr>
        <p:blipFill>
          <a:blip r:embed="rId5"/>
          <a:stretch>
            <a:fillRect/>
          </a:stretch>
        </p:blipFill>
        <p:spPr>
          <a:xfrm>
            <a:off x="5355236" y="5953027"/>
            <a:ext cx="852454" cy="659445"/>
          </a:xfrm>
          <a:prstGeom prst="rect">
            <a:avLst/>
          </a:prstGeom>
        </p:spPr>
      </p:pic>
      <p:pic>
        <p:nvPicPr>
          <p:cNvPr id="16" name="Picture 15">
            <a:extLst>
              <a:ext uri="{FF2B5EF4-FFF2-40B4-BE49-F238E27FC236}">
                <a16:creationId xmlns:a16="http://schemas.microsoft.com/office/drawing/2014/main" id="{3FDA1A75-2B66-5F48-A915-9500B8A3B34B}"/>
              </a:ext>
            </a:extLst>
          </p:cNvPr>
          <p:cNvPicPr>
            <a:picLocks noChangeAspect="1"/>
          </p:cNvPicPr>
          <p:nvPr userDrawn="1"/>
        </p:nvPicPr>
        <p:blipFill>
          <a:blip r:embed="rId6"/>
          <a:stretch>
            <a:fillRect/>
          </a:stretch>
        </p:blipFill>
        <p:spPr>
          <a:xfrm>
            <a:off x="4189591" y="5879826"/>
            <a:ext cx="879825" cy="789984"/>
          </a:xfrm>
          <a:prstGeom prst="rect">
            <a:avLst/>
          </a:prstGeom>
        </p:spPr>
      </p:pic>
      <p:pic>
        <p:nvPicPr>
          <p:cNvPr id="17" name="Picture 16">
            <a:extLst>
              <a:ext uri="{FF2B5EF4-FFF2-40B4-BE49-F238E27FC236}">
                <a16:creationId xmlns:a16="http://schemas.microsoft.com/office/drawing/2014/main" id="{39A6B833-9181-0549-B653-5624467E563B}"/>
              </a:ext>
            </a:extLst>
          </p:cNvPr>
          <p:cNvPicPr>
            <a:picLocks noChangeAspect="1"/>
          </p:cNvPicPr>
          <p:nvPr userDrawn="1"/>
        </p:nvPicPr>
        <p:blipFill>
          <a:blip r:embed="rId7"/>
          <a:stretch>
            <a:fillRect/>
          </a:stretch>
        </p:blipFill>
        <p:spPr>
          <a:xfrm>
            <a:off x="6587842" y="5881978"/>
            <a:ext cx="686147" cy="754099"/>
          </a:xfrm>
          <a:prstGeom prst="rect">
            <a:avLst/>
          </a:prstGeom>
        </p:spPr>
      </p:pic>
    </p:spTree>
    <p:extLst>
      <p:ext uri="{BB962C8B-B14F-4D97-AF65-F5344CB8AC3E}">
        <p14:creationId xmlns:p14="http://schemas.microsoft.com/office/powerpoint/2010/main" val="3653204439"/>
      </p:ext>
    </p:extLst>
  </p:cSld>
  <p:clrMapOvr>
    <a:masterClrMapping/>
  </p:clrMapOvr>
  <p:extLst>
    <p:ext uri="{DCECCB84-F9BA-43D5-87BE-67443E8EF086}">
      <p15:sldGuideLst xmlns:p15="http://schemas.microsoft.com/office/powerpoint/2012/main">
        <p15:guide id="1" orient="horz" pos="4176">
          <p15:clr>
            <a:srgbClr val="FBAE40"/>
          </p15:clr>
        </p15:guide>
        <p15:guide id="2" pos="2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4"/>
          <p:cNvSpPr>
            <a:spLocks noGrp="1" noChangeArrowheads="1"/>
          </p:cNvSpPr>
          <p:nvPr>
            <p:ph type="ftr" sz="quarter" idx="10"/>
          </p:nvPr>
        </p:nvSpPr>
        <p:spPr>
          <a:ln/>
        </p:spPr>
        <p:txBody>
          <a:bodyPr/>
          <a:lstStyle>
            <a:lvl1pPr>
              <a:defRPr/>
            </a:lvl1pPr>
          </a:lstStyle>
          <a:p>
            <a:endParaRPr lang="en-US"/>
          </a:p>
        </p:txBody>
      </p:sp>
      <p:sp>
        <p:nvSpPr>
          <p:cNvPr id="5"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3710530090"/>
      </p:ext>
    </p:extLst>
  </p:cSld>
  <p:clrMapOvr>
    <a:masterClrMapping/>
  </p:clrMapOvr>
  <p:extLst>
    <p:ext uri="{DCECCB84-F9BA-43D5-87BE-67443E8EF086}">
      <p15:sldGuideLst xmlns:p15="http://schemas.microsoft.com/office/powerpoint/2012/main">
        <p15:guide id="1" orient="horz" pos="2160">
          <p15:clr>
            <a:srgbClr val="FBAE40"/>
          </p15:clr>
        </p15:guide>
        <p15:guide id="2" pos="2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5613" y="1598613"/>
            <a:ext cx="4038600" cy="45243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6613" y="1598613"/>
            <a:ext cx="4040187" cy="45243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84"/>
          <p:cNvSpPr>
            <a:spLocks noGrp="1" noChangeArrowheads="1"/>
          </p:cNvSpPr>
          <p:nvPr>
            <p:ph type="ftr" sz="quarter" idx="10"/>
          </p:nvPr>
        </p:nvSpPr>
        <p:spPr>
          <a:ln/>
        </p:spPr>
        <p:txBody>
          <a:bodyPr/>
          <a:lstStyle>
            <a:lvl1pPr>
              <a:defRPr/>
            </a:lvl1pPr>
          </a:lstStyle>
          <a:p>
            <a:endParaRPr lang="en-US"/>
          </a:p>
        </p:txBody>
      </p:sp>
      <p:sp>
        <p:nvSpPr>
          <p:cNvPr id="6"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4257249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84"/>
          <p:cNvSpPr>
            <a:spLocks noGrp="1" noChangeArrowheads="1"/>
          </p:cNvSpPr>
          <p:nvPr>
            <p:ph type="ftr" sz="quarter" idx="10"/>
          </p:nvPr>
        </p:nvSpPr>
        <p:spPr>
          <a:ln/>
        </p:spPr>
        <p:txBody>
          <a:bodyPr/>
          <a:lstStyle>
            <a:lvl1pPr>
              <a:defRPr/>
            </a:lvl1pPr>
          </a:lstStyle>
          <a:p>
            <a:endParaRPr lang="en-US"/>
          </a:p>
        </p:txBody>
      </p:sp>
      <p:sp>
        <p:nvSpPr>
          <p:cNvPr id="4"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4126699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4"/>
          <p:cNvSpPr>
            <a:spLocks noGrp="1" noChangeArrowheads="1"/>
          </p:cNvSpPr>
          <p:nvPr>
            <p:ph type="ftr" sz="quarter" idx="10"/>
          </p:nvPr>
        </p:nvSpPr>
        <p:spPr>
          <a:ln/>
        </p:spPr>
        <p:txBody>
          <a:bodyPr/>
          <a:lstStyle>
            <a:lvl1pPr>
              <a:defRPr/>
            </a:lvl1pPr>
          </a:lstStyle>
          <a:p>
            <a:endParaRPr lang="en-US"/>
          </a:p>
        </p:txBody>
      </p:sp>
      <p:sp>
        <p:nvSpPr>
          <p:cNvPr id="3"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2481908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492"/>
            <a:ext cx="3008313" cy="1232859"/>
          </a:xfrm>
        </p:spPr>
        <p:txBody>
          <a:bodyPr anchor="t" anchorCtr="0"/>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3575050" y="1039493"/>
            <a:ext cx="5111750" cy="5211182"/>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395181"/>
            <a:ext cx="3008313" cy="38554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4"/>
          <p:cNvSpPr>
            <a:spLocks noGrp="1" noChangeArrowheads="1"/>
          </p:cNvSpPr>
          <p:nvPr>
            <p:ph type="ftr" sz="quarter" idx="10"/>
          </p:nvPr>
        </p:nvSpPr>
        <p:spPr>
          <a:ln/>
        </p:spPr>
        <p:txBody>
          <a:bodyPr/>
          <a:lstStyle>
            <a:lvl1pPr>
              <a:defRPr/>
            </a:lvl1pPr>
          </a:lstStyle>
          <a:p>
            <a:endParaRPr lang="en-US"/>
          </a:p>
        </p:txBody>
      </p:sp>
      <p:sp>
        <p:nvSpPr>
          <p:cNvPr id="6"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336726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98724"/>
            <a:ext cx="5486400" cy="366254"/>
          </a:xfrm>
        </p:spPr>
        <p:txBody>
          <a:bodyPr anchor="t" anchorCtr="0"/>
          <a:lstStyle>
            <a:lvl1pPr algn="l">
              <a:defRPr sz="2800" b="1"/>
            </a:lvl1pPr>
          </a:lstStyle>
          <a:p>
            <a:r>
              <a:rPr lang="en-US"/>
              <a:t>Click to edit Master title style</a:t>
            </a:r>
            <a:endParaRPr lang="en-US" dirty="0"/>
          </a:p>
        </p:txBody>
      </p:sp>
      <p:sp>
        <p:nvSpPr>
          <p:cNvPr id="3" name="Picture Placeholder 2"/>
          <p:cNvSpPr>
            <a:spLocks noGrp="1"/>
          </p:cNvSpPr>
          <p:nvPr>
            <p:ph type="pic" idx="1"/>
          </p:nvPr>
        </p:nvSpPr>
        <p:spPr>
          <a:xfrm>
            <a:off x="1792288" y="1105469"/>
            <a:ext cx="5486400" cy="3622106"/>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4"/>
          <p:cNvSpPr>
            <a:spLocks noGrp="1" noChangeArrowheads="1"/>
          </p:cNvSpPr>
          <p:nvPr>
            <p:ph type="ftr" sz="quarter" idx="10"/>
          </p:nvPr>
        </p:nvSpPr>
        <p:spPr>
          <a:ln/>
        </p:spPr>
        <p:txBody>
          <a:bodyPr/>
          <a:lstStyle>
            <a:lvl1pPr>
              <a:defRPr/>
            </a:lvl1pPr>
          </a:lstStyle>
          <a:p>
            <a:endParaRPr lang="en-US"/>
          </a:p>
        </p:txBody>
      </p:sp>
      <p:sp>
        <p:nvSpPr>
          <p:cNvPr id="6"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3953169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90009"/>
            <a:ext cx="9144000" cy="4167991"/>
          </a:xfrm>
          <a:prstGeom prst="rect">
            <a:avLst/>
          </a:prstGeom>
        </p:spPr>
      </p:pic>
      <p:sp>
        <p:nvSpPr>
          <p:cNvPr id="8" name="Text Placeholder 7"/>
          <p:cNvSpPr>
            <a:spLocks noGrp="1"/>
          </p:cNvSpPr>
          <p:nvPr>
            <p:ph type="body" sz="quarter" idx="12" hasCustomPrompt="1"/>
          </p:nvPr>
        </p:nvSpPr>
        <p:spPr>
          <a:xfrm>
            <a:off x="672791" y="595408"/>
            <a:ext cx="7138165" cy="2522365"/>
          </a:xfrm>
        </p:spPr>
        <p:txBody>
          <a:bodyPr/>
          <a:lstStyle>
            <a:lvl1pPr>
              <a:defRPr baseline="0"/>
            </a:lvl1pPr>
          </a:lstStyle>
          <a:p>
            <a:pPr lvl="0"/>
            <a:r>
              <a:rPr lang="en-US" dirty="0"/>
              <a:t>May be used for section/specialty</a:t>
            </a:r>
          </a:p>
        </p:txBody>
      </p:sp>
      <p:pic>
        <p:nvPicPr>
          <p:cNvPr id="10" name="Picture 9"/>
          <p:cNvPicPr>
            <a:picLocks noChangeAspect="1"/>
          </p:cNvPicPr>
          <p:nvPr userDrawn="1"/>
        </p:nvPicPr>
        <p:blipFill>
          <a:blip r:embed="rId3"/>
          <a:stretch>
            <a:fillRect/>
          </a:stretch>
        </p:blipFill>
        <p:spPr>
          <a:xfrm>
            <a:off x="621507" y="6051906"/>
            <a:ext cx="2017424" cy="396732"/>
          </a:xfrm>
          <a:prstGeom prst="rect">
            <a:avLst/>
          </a:prstGeom>
        </p:spPr>
      </p:pic>
    </p:spTree>
    <p:extLst>
      <p:ext uri="{BB962C8B-B14F-4D97-AF65-F5344CB8AC3E}">
        <p14:creationId xmlns:p14="http://schemas.microsoft.com/office/powerpoint/2010/main" val="2218865603"/>
      </p:ext>
    </p:extLst>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46" name="Pictur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6868151"/>
          </a:xfrm>
          <a:prstGeom prst="rect">
            <a:avLst/>
          </a:prstGeom>
        </p:spPr>
      </p:pic>
      <p:sp>
        <p:nvSpPr>
          <p:cNvPr id="41" name="Rectangle 124"/>
          <p:cNvSpPr>
            <a:spLocks noGrp="1" noChangeArrowheads="1"/>
          </p:cNvSpPr>
          <p:nvPr>
            <p:ph type="dt" sz="quarter" idx="10"/>
          </p:nvPr>
        </p:nvSpPr>
        <p:spPr bwMode="auto">
          <a:xfrm>
            <a:off x="476479" y="561905"/>
            <a:ext cx="5714771" cy="254755"/>
          </a:xfrm>
          <a:prstGeom prst="rect">
            <a:avLst/>
          </a:prstGeom>
          <a:ln>
            <a:miter lim="800000"/>
            <a:headEnd/>
            <a:tailEnd/>
          </a:ln>
        </p:spPr>
        <p:txBody>
          <a:bodyPr vert="horz" wrap="square" lIns="0" tIns="0" rIns="0" bIns="0" numCol="1" anchor="t" anchorCtr="0" compatLnSpc="1">
            <a:prstTxWarp prst="textNoShape">
              <a:avLst/>
            </a:prstTxWarp>
          </a:bodyPr>
          <a:lstStyle>
            <a:lvl1pPr>
              <a:lnSpc>
                <a:spcPct val="85000"/>
              </a:lnSpc>
              <a:spcBef>
                <a:spcPct val="40000"/>
              </a:spcBef>
              <a:defRPr sz="1600">
                <a:solidFill>
                  <a:schemeClr val="bg1"/>
                </a:solidFill>
                <a:latin typeface="+mn-lt"/>
                <a:ea typeface="+mn-ea"/>
              </a:defRPr>
            </a:lvl1pPr>
          </a:lstStyle>
          <a:p>
            <a:fld id="{C2245C82-39F6-D74B-A14B-DCDF26B29848}" type="datetime2">
              <a:rPr lang="en-US" smtClean="0"/>
              <a:t>Friday, June 25, 2021</a:t>
            </a:fld>
            <a:endParaRPr lang="en-US" dirty="0"/>
          </a:p>
        </p:txBody>
      </p:sp>
      <p:sp>
        <p:nvSpPr>
          <p:cNvPr id="10" name="Text Placeholder 9"/>
          <p:cNvSpPr>
            <a:spLocks noGrp="1"/>
          </p:cNvSpPr>
          <p:nvPr>
            <p:ph type="body" sz="quarter" idx="11" hasCustomPrompt="1"/>
          </p:nvPr>
        </p:nvSpPr>
        <p:spPr>
          <a:xfrm>
            <a:off x="457200" y="1591923"/>
            <a:ext cx="7775575" cy="352597"/>
          </a:xfrm>
        </p:spPr>
        <p:txBody>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a:t>
            </a:r>
          </a:p>
        </p:txBody>
      </p:sp>
      <p:sp>
        <p:nvSpPr>
          <p:cNvPr id="14" name="TextBox 13"/>
          <p:cNvSpPr txBox="1"/>
          <p:nvPr userDrawn="1"/>
        </p:nvSpPr>
        <p:spPr>
          <a:xfrm>
            <a:off x="369064" y="1041365"/>
            <a:ext cx="6816687" cy="338554"/>
          </a:xfrm>
          <a:prstGeom prst="rect">
            <a:avLst/>
          </a:prstGeom>
          <a:noFill/>
        </p:spPr>
        <p:txBody>
          <a:bodyPr wrap="square" rtlCol="0">
            <a:spAutoFit/>
          </a:bodyPr>
          <a:lstStyle/>
          <a:p>
            <a:r>
              <a:rPr lang="en-US" sz="1600" b="1" spc="1000" baseline="0" dirty="0">
                <a:solidFill>
                  <a:schemeClr val="accent4"/>
                </a:solidFill>
              </a:rPr>
              <a:t>PRESENTED BY</a:t>
            </a:r>
          </a:p>
        </p:txBody>
      </p:sp>
      <p:sp>
        <p:nvSpPr>
          <p:cNvPr id="20" name="Text Placeholder 9"/>
          <p:cNvSpPr>
            <a:spLocks noGrp="1"/>
          </p:cNvSpPr>
          <p:nvPr>
            <p:ph type="body" sz="quarter" idx="12" hasCustomPrompt="1"/>
          </p:nvPr>
        </p:nvSpPr>
        <p:spPr>
          <a:xfrm>
            <a:off x="456778" y="2093272"/>
            <a:ext cx="7775575" cy="352597"/>
          </a:xfrm>
        </p:spPr>
        <p:txBody>
          <a:bodyPr/>
          <a:lstStyle>
            <a:lvl1pPr marL="0" indent="0">
              <a:buFontTx/>
              <a:buNone/>
              <a:defRPr sz="2000" i="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Organization or Title</a:t>
            </a:r>
          </a:p>
        </p:txBody>
      </p:sp>
      <p:pic>
        <p:nvPicPr>
          <p:cNvPr id="35" name="Picture 34"/>
          <p:cNvPicPr>
            <a:picLocks noChangeAspect="1"/>
          </p:cNvPicPr>
          <p:nvPr userDrawn="1"/>
        </p:nvPicPr>
        <p:blipFill>
          <a:blip r:embed="rId3"/>
          <a:stretch>
            <a:fillRect/>
          </a:stretch>
        </p:blipFill>
        <p:spPr>
          <a:xfrm>
            <a:off x="6632576" y="363268"/>
            <a:ext cx="2054224" cy="403969"/>
          </a:xfrm>
          <a:prstGeom prst="rect">
            <a:avLst/>
          </a:prstGeom>
        </p:spPr>
      </p:pic>
      <p:sp>
        <p:nvSpPr>
          <p:cNvPr id="38" name="TextBox 37"/>
          <p:cNvSpPr txBox="1"/>
          <p:nvPr userDrawn="1"/>
        </p:nvSpPr>
        <p:spPr>
          <a:xfrm>
            <a:off x="369064" y="6431413"/>
            <a:ext cx="6816687" cy="261610"/>
          </a:xfrm>
          <a:prstGeom prst="rect">
            <a:avLst/>
          </a:prstGeom>
          <a:noFill/>
        </p:spPr>
        <p:txBody>
          <a:bodyPr wrap="square" rtlCol="0">
            <a:spAutoFit/>
          </a:bodyPr>
          <a:lstStyle/>
          <a:p>
            <a:r>
              <a:rPr lang="en-US" sz="1100" b="1" spc="250" baseline="0" dirty="0">
                <a:solidFill>
                  <a:schemeClr val="tx2"/>
                </a:solidFill>
              </a:rPr>
              <a:t>A COLLABORATION BETWEEN</a:t>
            </a:r>
          </a:p>
        </p:txBody>
      </p:sp>
      <p:pic>
        <p:nvPicPr>
          <p:cNvPr id="40" name="Picture 39"/>
          <p:cNvPicPr>
            <a:picLocks noChangeAspect="1"/>
          </p:cNvPicPr>
          <p:nvPr userDrawn="1"/>
        </p:nvPicPr>
        <p:blipFill>
          <a:blip r:embed="rId4"/>
          <a:stretch>
            <a:fillRect/>
          </a:stretch>
        </p:blipFill>
        <p:spPr>
          <a:xfrm>
            <a:off x="5966794" y="6288350"/>
            <a:ext cx="1021873" cy="308431"/>
          </a:xfrm>
          <a:prstGeom prst="rect">
            <a:avLst/>
          </a:prstGeom>
        </p:spPr>
      </p:pic>
      <p:pic>
        <p:nvPicPr>
          <p:cNvPr id="42" name="Picture 41"/>
          <p:cNvPicPr>
            <a:picLocks noChangeAspect="1"/>
          </p:cNvPicPr>
          <p:nvPr userDrawn="1"/>
        </p:nvPicPr>
        <p:blipFill>
          <a:blip r:embed="rId5"/>
          <a:stretch>
            <a:fillRect/>
          </a:stretch>
        </p:blipFill>
        <p:spPr>
          <a:xfrm>
            <a:off x="8136187" y="5705818"/>
            <a:ext cx="690117" cy="923432"/>
          </a:xfrm>
          <a:prstGeom prst="rect">
            <a:avLst/>
          </a:prstGeom>
        </p:spPr>
      </p:pic>
      <p:pic>
        <p:nvPicPr>
          <p:cNvPr id="43" name="Picture 42"/>
          <p:cNvPicPr>
            <a:picLocks noChangeAspect="1"/>
          </p:cNvPicPr>
          <p:nvPr userDrawn="1"/>
        </p:nvPicPr>
        <p:blipFill>
          <a:blip r:embed="rId6"/>
          <a:stretch>
            <a:fillRect/>
          </a:stretch>
        </p:blipFill>
        <p:spPr>
          <a:xfrm>
            <a:off x="7210035" y="5880822"/>
            <a:ext cx="686147" cy="755255"/>
          </a:xfrm>
          <a:prstGeom prst="rect">
            <a:avLst/>
          </a:prstGeom>
        </p:spPr>
      </p:pic>
      <p:pic>
        <p:nvPicPr>
          <p:cNvPr id="44" name="Picture 43"/>
          <p:cNvPicPr>
            <a:picLocks noChangeAspect="1"/>
          </p:cNvPicPr>
          <p:nvPr userDrawn="1"/>
        </p:nvPicPr>
        <p:blipFill>
          <a:blip r:embed="rId7"/>
          <a:stretch>
            <a:fillRect/>
          </a:stretch>
        </p:blipFill>
        <p:spPr>
          <a:xfrm>
            <a:off x="4808893" y="5960666"/>
            <a:ext cx="842579" cy="651806"/>
          </a:xfrm>
          <a:prstGeom prst="rect">
            <a:avLst/>
          </a:prstGeom>
        </p:spPr>
      </p:pic>
      <p:pic>
        <p:nvPicPr>
          <p:cNvPr id="45" name="Picture 44"/>
          <p:cNvPicPr>
            <a:picLocks noChangeAspect="1"/>
          </p:cNvPicPr>
          <p:nvPr userDrawn="1"/>
        </p:nvPicPr>
        <p:blipFill>
          <a:blip r:embed="rId8"/>
          <a:stretch>
            <a:fillRect/>
          </a:stretch>
        </p:blipFill>
        <p:spPr>
          <a:xfrm>
            <a:off x="3684384" y="6058870"/>
            <a:ext cx="867353" cy="589270"/>
          </a:xfrm>
          <a:prstGeom prst="rect">
            <a:avLst/>
          </a:prstGeom>
        </p:spPr>
      </p:pic>
    </p:spTree>
  </p:cSld>
  <p:clrMapOvr>
    <a:masterClrMapping/>
  </p:clrMapOvr>
  <p:extLst>
    <p:ext uri="{DCECCB84-F9BA-43D5-87BE-67443E8EF086}">
      <p15:sldGuideLst xmlns:p15="http://schemas.microsoft.com/office/powerpoint/2012/main">
        <p15:guide id="1" orient="horz" pos="4176" userDrawn="1">
          <p15:clr>
            <a:srgbClr val="FBAE40"/>
          </p15:clr>
        </p15:guide>
        <p15:guide id="2" pos="2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92443"/>
            <a:ext cx="9144000" cy="4009636"/>
          </a:xfrm>
          <a:prstGeom prst="rect">
            <a:avLst/>
          </a:prstGeom>
        </p:spPr>
      </p:pic>
      <p:sp>
        <p:nvSpPr>
          <p:cNvPr id="18" name="TextBox 17"/>
          <p:cNvSpPr txBox="1"/>
          <p:nvPr userDrawn="1"/>
        </p:nvSpPr>
        <p:spPr>
          <a:xfrm>
            <a:off x="369064" y="6476383"/>
            <a:ext cx="6816687" cy="261610"/>
          </a:xfrm>
          <a:prstGeom prst="rect">
            <a:avLst/>
          </a:prstGeom>
          <a:noFill/>
        </p:spPr>
        <p:txBody>
          <a:bodyPr wrap="square" rtlCol="0">
            <a:spAutoFit/>
          </a:bodyPr>
          <a:lstStyle/>
          <a:p>
            <a:r>
              <a:rPr lang="en-US" sz="1050" b="1" spc="600" baseline="0" dirty="0">
                <a:solidFill>
                  <a:schemeClr val="tx2"/>
                </a:solidFill>
              </a:rPr>
              <a:t>A COLLABORATION BETWEEN</a:t>
            </a:r>
          </a:p>
        </p:txBody>
      </p:sp>
      <p:pic>
        <p:nvPicPr>
          <p:cNvPr id="21" name="Picture 20"/>
          <p:cNvPicPr>
            <a:picLocks noChangeAspect="1"/>
          </p:cNvPicPr>
          <p:nvPr userDrawn="1"/>
        </p:nvPicPr>
        <p:blipFill>
          <a:blip r:embed="rId3"/>
          <a:stretch>
            <a:fillRect/>
          </a:stretch>
        </p:blipFill>
        <p:spPr>
          <a:xfrm>
            <a:off x="7929037" y="5880822"/>
            <a:ext cx="686147" cy="755255"/>
          </a:xfrm>
          <a:prstGeom prst="rect">
            <a:avLst/>
          </a:prstGeom>
        </p:spPr>
      </p:pic>
      <p:pic>
        <p:nvPicPr>
          <p:cNvPr id="22" name="Picture 21"/>
          <p:cNvPicPr>
            <a:picLocks noChangeAspect="1"/>
          </p:cNvPicPr>
          <p:nvPr userDrawn="1"/>
        </p:nvPicPr>
        <p:blipFill>
          <a:blip r:embed="rId4"/>
          <a:stretch>
            <a:fillRect/>
          </a:stretch>
        </p:blipFill>
        <p:spPr>
          <a:xfrm>
            <a:off x="5737645" y="5953027"/>
            <a:ext cx="852454" cy="659445"/>
          </a:xfrm>
          <a:prstGeom prst="rect">
            <a:avLst/>
          </a:prstGeom>
        </p:spPr>
      </p:pic>
      <p:pic>
        <p:nvPicPr>
          <p:cNvPr id="24" name="Picture 23"/>
          <p:cNvPicPr>
            <a:picLocks noChangeAspect="1"/>
          </p:cNvPicPr>
          <p:nvPr userDrawn="1"/>
        </p:nvPicPr>
        <p:blipFill>
          <a:blip r:embed="rId5"/>
          <a:stretch>
            <a:fillRect/>
          </a:stretch>
        </p:blipFill>
        <p:spPr>
          <a:xfrm>
            <a:off x="359864" y="5879826"/>
            <a:ext cx="2401444" cy="472251"/>
          </a:xfrm>
          <a:prstGeom prst="rect">
            <a:avLst/>
          </a:prstGeom>
        </p:spPr>
      </p:pic>
      <p:pic>
        <p:nvPicPr>
          <p:cNvPr id="4" name="Picture 3">
            <a:extLst>
              <a:ext uri="{FF2B5EF4-FFF2-40B4-BE49-F238E27FC236}">
                <a16:creationId xmlns:a16="http://schemas.microsoft.com/office/drawing/2014/main" id="{322AAD5B-55CA-4447-B5A2-481F649D6BF3}"/>
              </a:ext>
            </a:extLst>
          </p:cNvPr>
          <p:cNvPicPr>
            <a:picLocks noChangeAspect="1"/>
          </p:cNvPicPr>
          <p:nvPr userDrawn="1"/>
        </p:nvPicPr>
        <p:blipFill>
          <a:blip r:embed="rId6"/>
          <a:stretch>
            <a:fillRect/>
          </a:stretch>
        </p:blipFill>
        <p:spPr>
          <a:xfrm>
            <a:off x="4572000" y="5879826"/>
            <a:ext cx="879825" cy="789984"/>
          </a:xfrm>
          <a:prstGeom prst="rect">
            <a:avLst/>
          </a:prstGeom>
        </p:spPr>
      </p:pic>
      <p:pic>
        <p:nvPicPr>
          <p:cNvPr id="5" name="Picture 4">
            <a:extLst>
              <a:ext uri="{FF2B5EF4-FFF2-40B4-BE49-F238E27FC236}">
                <a16:creationId xmlns:a16="http://schemas.microsoft.com/office/drawing/2014/main" id="{BDE74F26-9F32-A64D-8CE2-E2F78A059CC6}"/>
              </a:ext>
            </a:extLst>
          </p:cNvPr>
          <p:cNvPicPr>
            <a:picLocks noChangeAspect="1"/>
          </p:cNvPicPr>
          <p:nvPr userDrawn="1"/>
        </p:nvPicPr>
        <p:blipFill>
          <a:blip r:embed="rId7"/>
          <a:stretch>
            <a:fillRect/>
          </a:stretch>
        </p:blipFill>
        <p:spPr>
          <a:xfrm>
            <a:off x="6970251" y="5881978"/>
            <a:ext cx="686147" cy="754099"/>
          </a:xfrm>
          <a:prstGeom prst="rect">
            <a:avLst/>
          </a:prstGeom>
        </p:spPr>
      </p:pic>
    </p:spTree>
    <p:extLst>
      <p:ext uri="{BB962C8B-B14F-4D97-AF65-F5344CB8AC3E}">
        <p14:creationId xmlns:p14="http://schemas.microsoft.com/office/powerpoint/2010/main" val="2631428335"/>
      </p:ext>
    </p:extLst>
  </p:cSld>
  <p:clrMapOvr>
    <a:masterClrMapping/>
  </p:clrMapOvr>
  <p:extLst>
    <p:ext uri="{DCECCB84-F9BA-43D5-87BE-67443E8EF086}">
      <p15:sldGuideLst xmlns:p15="http://schemas.microsoft.com/office/powerpoint/2012/main">
        <p15:guide id="1" orient="horz" pos="4176">
          <p15:clr>
            <a:srgbClr val="FBAE40"/>
          </p15:clr>
        </p15:guide>
        <p15:guide id="2" pos="4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4"/>
          <p:cNvSpPr>
            <a:spLocks noGrp="1" noChangeArrowheads="1"/>
          </p:cNvSpPr>
          <p:nvPr>
            <p:ph type="ftr" sz="quarter" idx="10"/>
          </p:nvPr>
        </p:nvSpPr>
        <p:spPr>
          <a:ln/>
        </p:spPr>
        <p:txBody>
          <a:bodyPr/>
          <a:lstStyle>
            <a:lvl1pPr>
              <a:defRPr/>
            </a:lvl1pPr>
          </a:lstStyle>
          <a:p>
            <a:endParaRPr lang="en-US"/>
          </a:p>
        </p:txBody>
      </p:sp>
      <p:sp>
        <p:nvSpPr>
          <p:cNvPr id="5"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639802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5613" y="1598613"/>
            <a:ext cx="4038600" cy="45243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6613" y="1598613"/>
            <a:ext cx="4040187" cy="45243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84"/>
          <p:cNvSpPr>
            <a:spLocks noGrp="1" noChangeArrowheads="1"/>
          </p:cNvSpPr>
          <p:nvPr>
            <p:ph type="ftr" sz="quarter" idx="10"/>
          </p:nvPr>
        </p:nvSpPr>
        <p:spPr>
          <a:ln/>
        </p:spPr>
        <p:txBody>
          <a:bodyPr/>
          <a:lstStyle>
            <a:lvl1pPr>
              <a:defRPr/>
            </a:lvl1pPr>
          </a:lstStyle>
          <a:p>
            <a:endParaRPr lang="en-US"/>
          </a:p>
        </p:txBody>
      </p:sp>
      <p:sp>
        <p:nvSpPr>
          <p:cNvPr id="6"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3247796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84"/>
          <p:cNvSpPr>
            <a:spLocks noGrp="1" noChangeArrowheads="1"/>
          </p:cNvSpPr>
          <p:nvPr>
            <p:ph type="ftr" sz="quarter" idx="10"/>
          </p:nvPr>
        </p:nvSpPr>
        <p:spPr>
          <a:ln/>
        </p:spPr>
        <p:txBody>
          <a:bodyPr/>
          <a:lstStyle>
            <a:lvl1pPr>
              <a:defRPr/>
            </a:lvl1pPr>
          </a:lstStyle>
          <a:p>
            <a:endParaRPr lang="en-US"/>
          </a:p>
        </p:txBody>
      </p:sp>
      <p:sp>
        <p:nvSpPr>
          <p:cNvPr id="4"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186503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4"/>
          <p:cNvSpPr>
            <a:spLocks noGrp="1" noChangeArrowheads="1"/>
          </p:cNvSpPr>
          <p:nvPr>
            <p:ph type="ftr" sz="quarter" idx="10"/>
          </p:nvPr>
        </p:nvSpPr>
        <p:spPr>
          <a:ln/>
        </p:spPr>
        <p:txBody>
          <a:bodyPr/>
          <a:lstStyle>
            <a:lvl1pPr>
              <a:defRPr/>
            </a:lvl1pPr>
          </a:lstStyle>
          <a:p>
            <a:endParaRPr lang="en-US"/>
          </a:p>
        </p:txBody>
      </p:sp>
      <p:sp>
        <p:nvSpPr>
          <p:cNvPr id="3"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15546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492"/>
            <a:ext cx="3008313" cy="1232859"/>
          </a:xfrm>
        </p:spPr>
        <p:txBody>
          <a:bodyPr anchor="t" anchorCtr="0"/>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3575050" y="1039493"/>
            <a:ext cx="5111750" cy="5211182"/>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395181"/>
            <a:ext cx="3008313" cy="38554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4"/>
          <p:cNvSpPr>
            <a:spLocks noGrp="1" noChangeArrowheads="1"/>
          </p:cNvSpPr>
          <p:nvPr>
            <p:ph type="ftr" sz="quarter" idx="10"/>
          </p:nvPr>
        </p:nvSpPr>
        <p:spPr>
          <a:ln/>
        </p:spPr>
        <p:txBody>
          <a:bodyPr/>
          <a:lstStyle>
            <a:lvl1pPr>
              <a:defRPr/>
            </a:lvl1pPr>
          </a:lstStyle>
          <a:p>
            <a:endParaRPr lang="en-US"/>
          </a:p>
        </p:txBody>
      </p:sp>
      <p:sp>
        <p:nvSpPr>
          <p:cNvPr id="6"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87318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98724"/>
            <a:ext cx="5486400" cy="366254"/>
          </a:xfrm>
        </p:spPr>
        <p:txBody>
          <a:bodyPr anchor="t" anchorCtr="0"/>
          <a:lstStyle>
            <a:lvl1pPr algn="l">
              <a:defRPr sz="2800" b="1"/>
            </a:lvl1pPr>
          </a:lstStyle>
          <a:p>
            <a:r>
              <a:rPr lang="en-US"/>
              <a:t>Click to edit Master title style</a:t>
            </a:r>
            <a:endParaRPr lang="en-US" dirty="0"/>
          </a:p>
        </p:txBody>
      </p:sp>
      <p:sp>
        <p:nvSpPr>
          <p:cNvPr id="3" name="Picture Placeholder 2"/>
          <p:cNvSpPr>
            <a:spLocks noGrp="1"/>
          </p:cNvSpPr>
          <p:nvPr>
            <p:ph type="pic" idx="1"/>
          </p:nvPr>
        </p:nvSpPr>
        <p:spPr>
          <a:xfrm>
            <a:off x="1792288" y="1105469"/>
            <a:ext cx="5486400" cy="3622106"/>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4"/>
          <p:cNvSpPr>
            <a:spLocks noGrp="1" noChangeArrowheads="1"/>
          </p:cNvSpPr>
          <p:nvPr>
            <p:ph type="ftr" sz="quarter" idx="10"/>
          </p:nvPr>
        </p:nvSpPr>
        <p:spPr>
          <a:ln/>
        </p:spPr>
        <p:txBody>
          <a:bodyPr/>
          <a:lstStyle>
            <a:lvl1pPr>
              <a:defRPr/>
            </a:lvl1pPr>
          </a:lstStyle>
          <a:p>
            <a:endParaRPr lang="en-US"/>
          </a:p>
        </p:txBody>
      </p:sp>
      <p:sp>
        <p:nvSpPr>
          <p:cNvPr id="6"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3943278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90009"/>
            <a:ext cx="9144000" cy="4167991"/>
          </a:xfrm>
          <a:prstGeom prst="rect">
            <a:avLst/>
          </a:prstGeom>
        </p:spPr>
      </p:pic>
      <p:sp>
        <p:nvSpPr>
          <p:cNvPr id="8" name="Text Placeholder 7"/>
          <p:cNvSpPr>
            <a:spLocks noGrp="1"/>
          </p:cNvSpPr>
          <p:nvPr>
            <p:ph type="body" sz="quarter" idx="12" hasCustomPrompt="1"/>
          </p:nvPr>
        </p:nvSpPr>
        <p:spPr>
          <a:xfrm>
            <a:off x="672791" y="595408"/>
            <a:ext cx="7138165" cy="2522365"/>
          </a:xfrm>
        </p:spPr>
        <p:txBody>
          <a:bodyPr/>
          <a:lstStyle>
            <a:lvl1pPr>
              <a:defRPr baseline="0"/>
            </a:lvl1pPr>
          </a:lstStyle>
          <a:p>
            <a:pPr lvl="0"/>
            <a:r>
              <a:rPr lang="en-US" dirty="0"/>
              <a:t>May be used for section/specialty</a:t>
            </a:r>
          </a:p>
        </p:txBody>
      </p:sp>
      <p:pic>
        <p:nvPicPr>
          <p:cNvPr id="10" name="Picture 9"/>
          <p:cNvPicPr>
            <a:picLocks noChangeAspect="1"/>
          </p:cNvPicPr>
          <p:nvPr userDrawn="1"/>
        </p:nvPicPr>
        <p:blipFill>
          <a:blip r:embed="rId3"/>
          <a:stretch>
            <a:fillRect/>
          </a:stretch>
        </p:blipFill>
        <p:spPr>
          <a:xfrm>
            <a:off x="621507" y="6051906"/>
            <a:ext cx="2017424" cy="396732"/>
          </a:xfrm>
          <a:prstGeom prst="rect">
            <a:avLst/>
          </a:prstGeom>
        </p:spPr>
      </p:pic>
    </p:spTree>
    <p:extLst>
      <p:ext uri="{BB962C8B-B14F-4D97-AF65-F5344CB8AC3E}">
        <p14:creationId xmlns:p14="http://schemas.microsoft.com/office/powerpoint/2010/main" val="1767416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9144000" cy="1701304"/>
          </a:xfrm>
          <a:prstGeom prst="rect">
            <a:avLst/>
          </a:prstGeom>
        </p:spPr>
      </p:pic>
      <p:sp>
        <p:nvSpPr>
          <p:cNvPr id="1026" name="Rectangle 2"/>
          <p:cNvSpPr>
            <a:spLocks noGrp="1" noChangeArrowheads="1"/>
          </p:cNvSpPr>
          <p:nvPr>
            <p:ph type="title"/>
          </p:nvPr>
        </p:nvSpPr>
        <p:spPr bwMode="auto">
          <a:xfrm>
            <a:off x="455613" y="1004888"/>
            <a:ext cx="8231187" cy="37702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455613" y="1598613"/>
            <a:ext cx="8231187" cy="45243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08" name="Rectangle 84"/>
          <p:cNvSpPr>
            <a:spLocks noGrp="1" noChangeArrowheads="1"/>
          </p:cNvSpPr>
          <p:nvPr>
            <p:ph type="ftr" sz="quarter" idx="3"/>
          </p:nvPr>
        </p:nvSpPr>
        <p:spPr bwMode="auto">
          <a:xfrm>
            <a:off x="6908800" y="6553200"/>
            <a:ext cx="1804988" cy="1222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800">
                <a:latin typeface="+mn-lt"/>
                <a:ea typeface="+mn-ea"/>
              </a:defRPr>
            </a:lvl1pPr>
          </a:lstStyle>
          <a:p>
            <a:endParaRPr lang="en-US" dirty="0"/>
          </a:p>
        </p:txBody>
      </p:sp>
      <p:sp>
        <p:nvSpPr>
          <p:cNvPr id="1109" name="Rectangle 85"/>
          <p:cNvSpPr>
            <a:spLocks noGrp="1" noChangeArrowheads="1"/>
          </p:cNvSpPr>
          <p:nvPr>
            <p:ph type="sldNum" sz="quarter" idx="4"/>
          </p:nvPr>
        </p:nvSpPr>
        <p:spPr bwMode="auto">
          <a:xfrm>
            <a:off x="8715375" y="6553200"/>
            <a:ext cx="260350" cy="1222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800">
                <a:latin typeface="Arial" charset="0"/>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1868289128"/>
      </p:ext>
    </p:extLst>
  </p:cSld>
  <p:clrMap bg1="lt1" tx1="dk1" bg2="lt2" tx2="dk2" accent1="accent1" accent2="accent2" accent3="accent3" accent4="accent4" accent5="accent5" accent6="accent6" hlink="hlink" folHlink="folHlink"/>
  <p:sldLayoutIdLst>
    <p:sldLayoutId id="2147483673" r:id="rId1"/>
    <p:sldLayoutId id="2147483680" r:id="rId2"/>
    <p:sldLayoutId id="2147483674" r:id="rId3"/>
    <p:sldLayoutId id="2147483675" r:id="rId4"/>
    <p:sldLayoutId id="2147483676" r:id="rId5"/>
    <p:sldLayoutId id="2147483677" r:id="rId6"/>
    <p:sldLayoutId id="2147483678" r:id="rId7"/>
    <p:sldLayoutId id="2147483679" r:id="rId8"/>
    <p:sldLayoutId id="2147483681" r:id="rId9"/>
    <p:sldLayoutId id="2147483682" r:id="rId10"/>
  </p:sldLayoutIdLst>
  <p:hf sldNum="0" hdr="0" ftr="0"/>
  <p:txStyles>
    <p:titleStyle>
      <a:lvl1pPr algn="l" rtl="0" eaLnBrk="1" fontAlgn="base" hangingPunct="1">
        <a:lnSpc>
          <a:spcPct val="85000"/>
        </a:lnSpc>
        <a:spcBef>
          <a:spcPct val="0"/>
        </a:spcBef>
        <a:spcAft>
          <a:spcPct val="0"/>
        </a:spcAft>
        <a:defRPr sz="2800" b="1" i="1">
          <a:solidFill>
            <a:srgbClr val="005863"/>
          </a:solidFill>
          <a:latin typeface="+mj-lt"/>
          <a:ea typeface="ＭＳ Ｐゴシック" charset="0"/>
          <a:cs typeface="+mj-cs"/>
        </a:defRPr>
      </a:lvl1pPr>
      <a:lvl2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2pPr>
      <a:lvl3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3pPr>
      <a:lvl4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4pPr>
      <a:lvl5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5pPr>
      <a:lvl6pPr marL="457200" algn="l" rtl="0" eaLnBrk="1" fontAlgn="base" hangingPunct="1">
        <a:lnSpc>
          <a:spcPct val="85000"/>
        </a:lnSpc>
        <a:spcBef>
          <a:spcPct val="0"/>
        </a:spcBef>
        <a:spcAft>
          <a:spcPct val="0"/>
        </a:spcAft>
        <a:defRPr sz="2800" b="1" i="1">
          <a:solidFill>
            <a:srgbClr val="003663"/>
          </a:solidFill>
          <a:latin typeface="Arial" charset="0"/>
        </a:defRPr>
      </a:lvl6pPr>
      <a:lvl7pPr marL="914400" algn="l" rtl="0" eaLnBrk="1" fontAlgn="base" hangingPunct="1">
        <a:lnSpc>
          <a:spcPct val="85000"/>
        </a:lnSpc>
        <a:spcBef>
          <a:spcPct val="0"/>
        </a:spcBef>
        <a:spcAft>
          <a:spcPct val="0"/>
        </a:spcAft>
        <a:defRPr sz="2800" b="1" i="1">
          <a:solidFill>
            <a:srgbClr val="003663"/>
          </a:solidFill>
          <a:latin typeface="Arial" charset="0"/>
        </a:defRPr>
      </a:lvl7pPr>
      <a:lvl8pPr marL="1371600" algn="l" rtl="0" eaLnBrk="1" fontAlgn="base" hangingPunct="1">
        <a:lnSpc>
          <a:spcPct val="85000"/>
        </a:lnSpc>
        <a:spcBef>
          <a:spcPct val="0"/>
        </a:spcBef>
        <a:spcAft>
          <a:spcPct val="0"/>
        </a:spcAft>
        <a:defRPr sz="2800" b="1" i="1">
          <a:solidFill>
            <a:srgbClr val="003663"/>
          </a:solidFill>
          <a:latin typeface="Arial" charset="0"/>
        </a:defRPr>
      </a:lvl8pPr>
      <a:lvl9pPr marL="1828800" algn="l" rtl="0" eaLnBrk="1" fontAlgn="base" hangingPunct="1">
        <a:lnSpc>
          <a:spcPct val="85000"/>
        </a:lnSpc>
        <a:spcBef>
          <a:spcPct val="0"/>
        </a:spcBef>
        <a:spcAft>
          <a:spcPct val="0"/>
        </a:spcAft>
        <a:defRPr sz="2800" b="1" i="1">
          <a:solidFill>
            <a:srgbClr val="003663"/>
          </a:solidFill>
          <a:latin typeface="Arial" charset="0"/>
        </a:defRPr>
      </a:lvl9pPr>
    </p:titleStyle>
    <p:bodyStyle>
      <a:lvl1pPr marL="230188" indent="-230188" algn="l" rtl="0" eaLnBrk="1" fontAlgn="base" hangingPunct="1">
        <a:lnSpc>
          <a:spcPct val="85000"/>
        </a:lnSpc>
        <a:spcBef>
          <a:spcPct val="40000"/>
        </a:spcBef>
        <a:spcAft>
          <a:spcPct val="0"/>
        </a:spcAft>
        <a:buClr>
          <a:schemeClr val="accent2"/>
        </a:buClr>
        <a:buChar char="•"/>
        <a:defRPr sz="2000">
          <a:solidFill>
            <a:schemeClr val="tx1"/>
          </a:solidFill>
          <a:latin typeface="+mn-lt"/>
          <a:ea typeface="ＭＳ Ｐゴシック" charset="0"/>
          <a:cs typeface="+mn-cs"/>
        </a:defRPr>
      </a:lvl1pPr>
      <a:lvl2pPr marL="684213" indent="-227013" algn="l" rtl="0" eaLnBrk="1" fontAlgn="base" hangingPunct="1">
        <a:lnSpc>
          <a:spcPct val="85000"/>
        </a:lnSpc>
        <a:spcBef>
          <a:spcPct val="20000"/>
        </a:spcBef>
        <a:spcAft>
          <a:spcPct val="0"/>
        </a:spcAft>
        <a:buClr>
          <a:schemeClr val="accent2"/>
        </a:buClr>
        <a:buFont typeface="Times New Roman" charset="0"/>
        <a:buChar char="–"/>
        <a:defRPr sz="2000">
          <a:solidFill>
            <a:schemeClr val="tx1"/>
          </a:solidFill>
          <a:latin typeface="+mn-lt"/>
          <a:ea typeface="ＭＳ Ｐゴシック" charset="0"/>
        </a:defRPr>
      </a:lvl2pPr>
      <a:lvl3pPr marL="1143000" indent="-228600" algn="l" rtl="0" eaLnBrk="1" fontAlgn="base" hangingPunct="1">
        <a:lnSpc>
          <a:spcPct val="85000"/>
        </a:lnSpc>
        <a:spcBef>
          <a:spcPct val="20000"/>
        </a:spcBef>
        <a:spcAft>
          <a:spcPct val="0"/>
        </a:spcAft>
        <a:buClr>
          <a:schemeClr val="accent2"/>
        </a:buClr>
        <a:buChar char="•"/>
        <a:defRPr sz="2000">
          <a:solidFill>
            <a:schemeClr val="tx1"/>
          </a:solidFill>
          <a:latin typeface="+mn-lt"/>
          <a:ea typeface="ＭＳ Ｐゴシック" charset="0"/>
        </a:defRPr>
      </a:lvl3pPr>
      <a:lvl4pPr marL="1600200" indent="-228600" algn="l" rtl="0" eaLnBrk="1" fontAlgn="base" hangingPunct="1">
        <a:lnSpc>
          <a:spcPct val="85000"/>
        </a:lnSpc>
        <a:spcBef>
          <a:spcPct val="20000"/>
        </a:spcBef>
        <a:spcAft>
          <a:spcPct val="0"/>
        </a:spcAft>
        <a:buClr>
          <a:schemeClr val="accent2"/>
        </a:buClr>
        <a:buFont typeface="Times New Roman" charset="0"/>
        <a:buChar char="–"/>
        <a:defRPr sz="2000">
          <a:solidFill>
            <a:schemeClr val="tx1"/>
          </a:solidFill>
          <a:latin typeface="+mn-lt"/>
          <a:ea typeface="ＭＳ Ｐゴシック" charset="0"/>
        </a:defRPr>
      </a:lvl4pPr>
      <a:lvl5pPr marL="2057400" indent="-228600" algn="l" rtl="0" eaLnBrk="1" fontAlgn="base" hangingPunct="1">
        <a:lnSpc>
          <a:spcPct val="85000"/>
        </a:lnSpc>
        <a:spcBef>
          <a:spcPct val="20000"/>
        </a:spcBef>
        <a:spcAft>
          <a:spcPct val="0"/>
        </a:spcAft>
        <a:buClr>
          <a:schemeClr val="accent2"/>
        </a:buClr>
        <a:buChar char="•"/>
        <a:defRPr sz="2000">
          <a:solidFill>
            <a:schemeClr val="tx1"/>
          </a:solidFill>
          <a:latin typeface="+mn-lt"/>
          <a:ea typeface="ＭＳ Ｐゴシック" charset="0"/>
        </a:defRPr>
      </a:lvl5pPr>
      <a:lvl6pPr marL="25146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9144000" cy="1701304"/>
          </a:xfrm>
          <a:prstGeom prst="rect">
            <a:avLst/>
          </a:prstGeom>
        </p:spPr>
      </p:pic>
      <p:sp>
        <p:nvSpPr>
          <p:cNvPr id="1026" name="Rectangle 2"/>
          <p:cNvSpPr>
            <a:spLocks noGrp="1" noChangeArrowheads="1"/>
          </p:cNvSpPr>
          <p:nvPr>
            <p:ph type="title"/>
          </p:nvPr>
        </p:nvSpPr>
        <p:spPr bwMode="auto">
          <a:xfrm>
            <a:off x="455613" y="1004888"/>
            <a:ext cx="8231187" cy="37702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455613" y="1598613"/>
            <a:ext cx="8231187" cy="452437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08" name="Rectangle 84"/>
          <p:cNvSpPr>
            <a:spLocks noGrp="1" noChangeArrowheads="1"/>
          </p:cNvSpPr>
          <p:nvPr>
            <p:ph type="ftr" sz="quarter" idx="3"/>
          </p:nvPr>
        </p:nvSpPr>
        <p:spPr bwMode="auto">
          <a:xfrm>
            <a:off x="6908800" y="6553200"/>
            <a:ext cx="1804988" cy="1222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800">
                <a:latin typeface="+mn-lt"/>
                <a:ea typeface="+mn-ea"/>
              </a:defRPr>
            </a:lvl1pPr>
          </a:lstStyle>
          <a:p>
            <a:endParaRPr lang="en-US" dirty="0"/>
          </a:p>
        </p:txBody>
      </p:sp>
      <p:sp>
        <p:nvSpPr>
          <p:cNvPr id="1109" name="Rectangle 85"/>
          <p:cNvSpPr>
            <a:spLocks noGrp="1" noChangeArrowheads="1"/>
          </p:cNvSpPr>
          <p:nvPr>
            <p:ph type="sldNum" sz="quarter" idx="4"/>
          </p:nvPr>
        </p:nvSpPr>
        <p:spPr bwMode="auto">
          <a:xfrm>
            <a:off x="8715375" y="6553200"/>
            <a:ext cx="260350" cy="1222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800">
                <a:latin typeface="Arial" charset="0"/>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180704740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ftr="0"/>
  <p:txStyles>
    <p:titleStyle>
      <a:lvl1pPr algn="l" rtl="0" eaLnBrk="1" fontAlgn="base" hangingPunct="1">
        <a:lnSpc>
          <a:spcPct val="85000"/>
        </a:lnSpc>
        <a:spcBef>
          <a:spcPct val="0"/>
        </a:spcBef>
        <a:spcAft>
          <a:spcPct val="0"/>
        </a:spcAft>
        <a:defRPr sz="2800" b="1" i="1">
          <a:solidFill>
            <a:srgbClr val="005863"/>
          </a:solidFill>
          <a:latin typeface="+mj-lt"/>
          <a:ea typeface="ＭＳ Ｐゴシック" charset="0"/>
          <a:cs typeface="+mj-cs"/>
        </a:defRPr>
      </a:lvl1pPr>
      <a:lvl2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2pPr>
      <a:lvl3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3pPr>
      <a:lvl4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4pPr>
      <a:lvl5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5pPr>
      <a:lvl6pPr marL="457200" algn="l" rtl="0" eaLnBrk="1" fontAlgn="base" hangingPunct="1">
        <a:lnSpc>
          <a:spcPct val="85000"/>
        </a:lnSpc>
        <a:spcBef>
          <a:spcPct val="0"/>
        </a:spcBef>
        <a:spcAft>
          <a:spcPct val="0"/>
        </a:spcAft>
        <a:defRPr sz="2800" b="1" i="1">
          <a:solidFill>
            <a:srgbClr val="003663"/>
          </a:solidFill>
          <a:latin typeface="Arial" charset="0"/>
        </a:defRPr>
      </a:lvl6pPr>
      <a:lvl7pPr marL="914400" algn="l" rtl="0" eaLnBrk="1" fontAlgn="base" hangingPunct="1">
        <a:lnSpc>
          <a:spcPct val="85000"/>
        </a:lnSpc>
        <a:spcBef>
          <a:spcPct val="0"/>
        </a:spcBef>
        <a:spcAft>
          <a:spcPct val="0"/>
        </a:spcAft>
        <a:defRPr sz="2800" b="1" i="1">
          <a:solidFill>
            <a:srgbClr val="003663"/>
          </a:solidFill>
          <a:latin typeface="Arial" charset="0"/>
        </a:defRPr>
      </a:lvl7pPr>
      <a:lvl8pPr marL="1371600" algn="l" rtl="0" eaLnBrk="1" fontAlgn="base" hangingPunct="1">
        <a:lnSpc>
          <a:spcPct val="85000"/>
        </a:lnSpc>
        <a:spcBef>
          <a:spcPct val="0"/>
        </a:spcBef>
        <a:spcAft>
          <a:spcPct val="0"/>
        </a:spcAft>
        <a:defRPr sz="2800" b="1" i="1">
          <a:solidFill>
            <a:srgbClr val="003663"/>
          </a:solidFill>
          <a:latin typeface="Arial" charset="0"/>
        </a:defRPr>
      </a:lvl8pPr>
      <a:lvl9pPr marL="1828800" algn="l" rtl="0" eaLnBrk="1" fontAlgn="base" hangingPunct="1">
        <a:lnSpc>
          <a:spcPct val="85000"/>
        </a:lnSpc>
        <a:spcBef>
          <a:spcPct val="0"/>
        </a:spcBef>
        <a:spcAft>
          <a:spcPct val="0"/>
        </a:spcAft>
        <a:defRPr sz="2800" b="1" i="1">
          <a:solidFill>
            <a:srgbClr val="003663"/>
          </a:solidFill>
          <a:latin typeface="Arial" charset="0"/>
        </a:defRPr>
      </a:lvl9pPr>
    </p:titleStyle>
    <p:bodyStyle>
      <a:lvl1pPr marL="230188" indent="-230188" algn="l" rtl="0" eaLnBrk="1" fontAlgn="base" hangingPunct="1">
        <a:lnSpc>
          <a:spcPct val="85000"/>
        </a:lnSpc>
        <a:spcBef>
          <a:spcPct val="40000"/>
        </a:spcBef>
        <a:spcAft>
          <a:spcPct val="0"/>
        </a:spcAft>
        <a:buClr>
          <a:schemeClr val="accent2"/>
        </a:buClr>
        <a:buChar char="•"/>
        <a:defRPr sz="2000">
          <a:solidFill>
            <a:schemeClr val="tx1"/>
          </a:solidFill>
          <a:latin typeface="+mn-lt"/>
          <a:ea typeface="ＭＳ Ｐゴシック" charset="0"/>
          <a:cs typeface="+mn-cs"/>
        </a:defRPr>
      </a:lvl1pPr>
      <a:lvl2pPr marL="684213" indent="-227013" algn="l" rtl="0" eaLnBrk="1" fontAlgn="base" hangingPunct="1">
        <a:lnSpc>
          <a:spcPct val="85000"/>
        </a:lnSpc>
        <a:spcBef>
          <a:spcPct val="20000"/>
        </a:spcBef>
        <a:spcAft>
          <a:spcPct val="0"/>
        </a:spcAft>
        <a:buClr>
          <a:schemeClr val="accent2"/>
        </a:buClr>
        <a:buFont typeface="Times New Roman" charset="0"/>
        <a:buChar char="–"/>
        <a:defRPr sz="2000">
          <a:solidFill>
            <a:schemeClr val="tx1"/>
          </a:solidFill>
          <a:latin typeface="+mn-lt"/>
          <a:ea typeface="ＭＳ Ｐゴシック" charset="0"/>
        </a:defRPr>
      </a:lvl2pPr>
      <a:lvl3pPr marL="1143000" indent="-228600" algn="l" rtl="0" eaLnBrk="1" fontAlgn="base" hangingPunct="1">
        <a:lnSpc>
          <a:spcPct val="85000"/>
        </a:lnSpc>
        <a:spcBef>
          <a:spcPct val="20000"/>
        </a:spcBef>
        <a:spcAft>
          <a:spcPct val="0"/>
        </a:spcAft>
        <a:buClr>
          <a:schemeClr val="accent2"/>
        </a:buClr>
        <a:buChar char="•"/>
        <a:defRPr sz="2000">
          <a:solidFill>
            <a:schemeClr val="tx1"/>
          </a:solidFill>
          <a:latin typeface="+mn-lt"/>
          <a:ea typeface="ＭＳ Ｐゴシック" charset="0"/>
        </a:defRPr>
      </a:lvl3pPr>
      <a:lvl4pPr marL="1600200" indent="-228600" algn="l" rtl="0" eaLnBrk="1" fontAlgn="base" hangingPunct="1">
        <a:lnSpc>
          <a:spcPct val="85000"/>
        </a:lnSpc>
        <a:spcBef>
          <a:spcPct val="20000"/>
        </a:spcBef>
        <a:spcAft>
          <a:spcPct val="0"/>
        </a:spcAft>
        <a:buClr>
          <a:schemeClr val="accent2"/>
        </a:buClr>
        <a:buFont typeface="Times New Roman" charset="0"/>
        <a:buChar char="–"/>
        <a:defRPr sz="2000">
          <a:solidFill>
            <a:schemeClr val="tx1"/>
          </a:solidFill>
          <a:latin typeface="+mn-lt"/>
          <a:ea typeface="ＭＳ Ｐゴシック" charset="0"/>
        </a:defRPr>
      </a:lvl4pPr>
      <a:lvl5pPr marL="2057400" indent="-228600" algn="l" rtl="0" eaLnBrk="1" fontAlgn="base" hangingPunct="1">
        <a:lnSpc>
          <a:spcPct val="85000"/>
        </a:lnSpc>
        <a:spcBef>
          <a:spcPct val="20000"/>
        </a:spcBef>
        <a:spcAft>
          <a:spcPct val="0"/>
        </a:spcAft>
        <a:buClr>
          <a:schemeClr val="accent2"/>
        </a:buClr>
        <a:buChar char="•"/>
        <a:defRPr sz="2000">
          <a:solidFill>
            <a:schemeClr val="tx1"/>
          </a:solidFill>
          <a:latin typeface="+mn-lt"/>
          <a:ea typeface="ＭＳ Ｐゴシック" charset="0"/>
        </a:defRPr>
      </a:lvl5pPr>
      <a:lvl6pPr marL="25146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sz="quarter" idx="1"/>
          </p:nvPr>
        </p:nvSpPr>
        <p:spPr/>
        <p:txBody>
          <a:bodyPr/>
          <a:lstStyle/>
          <a:p>
            <a:endParaRPr lang="en-US"/>
          </a:p>
        </p:txBody>
      </p:sp>
    </p:spTree>
    <p:extLst>
      <p:ext uri="{BB962C8B-B14F-4D97-AF65-F5344CB8AC3E}">
        <p14:creationId xmlns:p14="http://schemas.microsoft.com/office/powerpoint/2010/main" val="387678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Ask</a:t>
            </a:r>
          </a:p>
        </p:txBody>
      </p:sp>
      <p:sp>
        <p:nvSpPr>
          <p:cNvPr id="4" name="Content Placeholder 2">
            <a:extLst>
              <a:ext uri="{FF2B5EF4-FFF2-40B4-BE49-F238E27FC236}">
                <a16:creationId xmlns:a16="http://schemas.microsoft.com/office/drawing/2014/main" id="{AB19CDAD-7E96-6749-8AE9-DF522F61C3D5}"/>
              </a:ext>
            </a:extLst>
          </p:cNvPr>
          <p:cNvSpPr>
            <a:spLocks noGrp="1"/>
          </p:cNvSpPr>
          <p:nvPr>
            <p:ph idx="1"/>
          </p:nvPr>
        </p:nvSpPr>
        <p:spPr/>
        <p:txBody>
          <a:bodyPr/>
          <a:lstStyle/>
          <a:p>
            <a:r>
              <a:rPr lang="en-US" dirty="0">
                <a:solidFill>
                  <a:schemeClr val="bg2"/>
                </a:solidFill>
              </a:rPr>
              <a:t>Tip: Conclude your pitch with a request, a next step: what support are you looking for? A meeting? A prototype? Some research? Money? Time? People? Introductions to others?</a:t>
            </a:r>
          </a:p>
        </p:txBody>
      </p:sp>
    </p:spTree>
    <p:extLst>
      <p:ext uri="{BB962C8B-B14F-4D97-AF65-F5344CB8AC3E}">
        <p14:creationId xmlns:p14="http://schemas.microsoft.com/office/powerpoint/2010/main" val="285411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6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marL="0" marR="0" lvl="0" indent="0" algn="l" defTabSz="914400" rtl="0" eaLnBrk="1" fontAlgn="auto" latinLnBrk="0" hangingPunct="1">
              <a:lnSpc>
                <a:spcPct val="85000"/>
              </a:lnSpc>
              <a:spcBef>
                <a:spcPct val="4000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June 25, 2021</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506430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Introduction/Hook</a:t>
            </a:r>
          </a:p>
        </p:txBody>
      </p:sp>
      <p:sp>
        <p:nvSpPr>
          <p:cNvPr id="4" name="Content Placeholder 2">
            <a:extLst>
              <a:ext uri="{FF2B5EF4-FFF2-40B4-BE49-F238E27FC236}">
                <a16:creationId xmlns:a16="http://schemas.microsoft.com/office/drawing/2014/main" id="{AB19CDAD-7E96-6749-8AE9-DF522F61C3D5}"/>
              </a:ext>
            </a:extLst>
          </p:cNvPr>
          <p:cNvSpPr>
            <a:spLocks noGrp="1"/>
          </p:cNvSpPr>
          <p:nvPr>
            <p:ph idx="1"/>
          </p:nvPr>
        </p:nvSpPr>
        <p:spPr/>
        <p:txBody>
          <a:bodyPr/>
          <a:lstStyle/>
          <a:p>
            <a:r>
              <a:rPr lang="en-US" dirty="0">
                <a:solidFill>
                  <a:schemeClr val="bg2"/>
                </a:solidFill>
              </a:rPr>
              <a:t>Tip: Create context for your presentation by briefly describing the primary challenge the project is attempting to address and why it is important.</a:t>
            </a:r>
          </a:p>
        </p:txBody>
      </p:sp>
    </p:spTree>
    <p:extLst>
      <p:ext uri="{BB962C8B-B14F-4D97-AF65-F5344CB8AC3E}">
        <p14:creationId xmlns:p14="http://schemas.microsoft.com/office/powerpoint/2010/main" val="109532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a:t>
            </a:r>
          </a:p>
        </p:txBody>
      </p:sp>
      <p:sp>
        <p:nvSpPr>
          <p:cNvPr id="4" name="Content Placeholder 2">
            <a:extLst>
              <a:ext uri="{FF2B5EF4-FFF2-40B4-BE49-F238E27FC236}">
                <a16:creationId xmlns:a16="http://schemas.microsoft.com/office/drawing/2014/main" id="{AB19CDAD-7E96-6749-8AE9-DF522F61C3D5}"/>
              </a:ext>
            </a:extLst>
          </p:cNvPr>
          <p:cNvSpPr>
            <a:spLocks noGrp="1"/>
          </p:cNvSpPr>
          <p:nvPr>
            <p:ph idx="1"/>
          </p:nvPr>
        </p:nvSpPr>
        <p:spPr/>
        <p:txBody>
          <a:bodyPr/>
          <a:lstStyle/>
          <a:p>
            <a:r>
              <a:rPr lang="en-US" dirty="0">
                <a:solidFill>
                  <a:schemeClr val="bg2"/>
                </a:solidFill>
              </a:rPr>
              <a:t>Tip: Identify who will care about your innovative idea (DOE, companies, etc.) and clarify why. Describe “the problem” you are solving for them and do it without referring to your solution. Clarify the negative impacts, limitations, etc. that the problem is creating.</a:t>
            </a:r>
          </a:p>
        </p:txBody>
      </p:sp>
    </p:spTree>
    <p:extLst>
      <p:ext uri="{BB962C8B-B14F-4D97-AF65-F5344CB8AC3E}">
        <p14:creationId xmlns:p14="http://schemas.microsoft.com/office/powerpoint/2010/main" val="140563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Opportunity</a:t>
            </a:r>
          </a:p>
        </p:txBody>
      </p:sp>
      <p:sp>
        <p:nvSpPr>
          <p:cNvPr id="4" name="Content Placeholder 2">
            <a:extLst>
              <a:ext uri="{FF2B5EF4-FFF2-40B4-BE49-F238E27FC236}">
                <a16:creationId xmlns:a16="http://schemas.microsoft.com/office/drawing/2014/main" id="{AB19CDAD-7E96-6749-8AE9-DF522F61C3D5}"/>
              </a:ext>
            </a:extLst>
          </p:cNvPr>
          <p:cNvSpPr>
            <a:spLocks noGrp="1"/>
          </p:cNvSpPr>
          <p:nvPr>
            <p:ph idx="1"/>
          </p:nvPr>
        </p:nvSpPr>
        <p:spPr/>
        <p:txBody>
          <a:bodyPr/>
          <a:lstStyle/>
          <a:p>
            <a:r>
              <a:rPr lang="en-US" dirty="0">
                <a:solidFill>
                  <a:schemeClr val="bg2"/>
                </a:solidFill>
              </a:rPr>
              <a:t>Tip: Describe the opportunity</a:t>
            </a:r>
            <a:r>
              <a:rPr lang="en-US" b="1" dirty="0">
                <a:solidFill>
                  <a:schemeClr val="bg2"/>
                </a:solidFill>
              </a:rPr>
              <a:t> </a:t>
            </a:r>
            <a:r>
              <a:rPr lang="en-US" dirty="0">
                <a:solidFill>
                  <a:schemeClr val="bg2"/>
                </a:solidFill>
              </a:rPr>
              <a:t>presented by your solution. Clarify the size of the mission or market, if its growing, and other relevant trends. </a:t>
            </a:r>
          </a:p>
        </p:txBody>
      </p:sp>
    </p:spTree>
    <p:extLst>
      <p:ext uri="{BB962C8B-B14F-4D97-AF65-F5344CB8AC3E}">
        <p14:creationId xmlns:p14="http://schemas.microsoft.com/office/powerpoint/2010/main" val="203513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sp>
        <p:nvSpPr>
          <p:cNvPr id="4" name="Content Placeholder 2">
            <a:extLst>
              <a:ext uri="{FF2B5EF4-FFF2-40B4-BE49-F238E27FC236}">
                <a16:creationId xmlns:a16="http://schemas.microsoft.com/office/drawing/2014/main" id="{AB19CDAD-7E96-6749-8AE9-DF522F61C3D5}"/>
              </a:ext>
            </a:extLst>
          </p:cNvPr>
          <p:cNvSpPr>
            <a:spLocks noGrp="1"/>
          </p:cNvSpPr>
          <p:nvPr>
            <p:ph idx="1"/>
          </p:nvPr>
        </p:nvSpPr>
        <p:spPr/>
        <p:txBody>
          <a:bodyPr/>
          <a:lstStyle/>
          <a:p>
            <a:r>
              <a:rPr lang="en-US" dirty="0">
                <a:solidFill>
                  <a:schemeClr val="bg2"/>
                </a:solidFill>
              </a:rPr>
              <a:t>Tip: Describe the key ingredients (technologies, devices, software, facilities, methods, etc.) that make up your solution and how will it work. </a:t>
            </a:r>
            <a:r>
              <a:rPr lang="en-US" altLang="en-US" dirty="0">
                <a:solidFill>
                  <a:schemeClr val="bg2"/>
                </a:solidFill>
                <a:ea typeface="ＭＳ Ｐゴシック" panose="020B0600070205080204" pitchFamily="34" charset="-128"/>
              </a:rPr>
              <a:t>Clarify what is new in your approach and why do you think it will be successful.</a:t>
            </a:r>
            <a:endParaRPr lang="en-US" altLang="en-US" sz="1100" dirty="0">
              <a:solidFill>
                <a:schemeClr val="bg2"/>
              </a:solidFill>
              <a:ea typeface="ＭＳ Ｐゴシック" panose="020B0600070205080204" pitchFamily="34" charset="-128"/>
            </a:endParaRPr>
          </a:p>
        </p:txBody>
      </p:sp>
    </p:spTree>
    <p:extLst>
      <p:ext uri="{BB962C8B-B14F-4D97-AF65-F5344CB8AC3E}">
        <p14:creationId xmlns:p14="http://schemas.microsoft.com/office/powerpoint/2010/main" val="74977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a:t>
            </a:r>
          </a:p>
        </p:txBody>
      </p:sp>
      <p:sp>
        <p:nvSpPr>
          <p:cNvPr id="4" name="Content Placeholder 2">
            <a:extLst>
              <a:ext uri="{FF2B5EF4-FFF2-40B4-BE49-F238E27FC236}">
                <a16:creationId xmlns:a16="http://schemas.microsoft.com/office/drawing/2014/main" id="{AB19CDAD-7E96-6749-8AE9-DF522F61C3D5}"/>
              </a:ext>
            </a:extLst>
          </p:cNvPr>
          <p:cNvSpPr>
            <a:spLocks noGrp="1"/>
          </p:cNvSpPr>
          <p:nvPr>
            <p:ph idx="1"/>
          </p:nvPr>
        </p:nvSpPr>
        <p:spPr/>
        <p:txBody>
          <a:bodyPr/>
          <a:lstStyle/>
          <a:p>
            <a:r>
              <a:rPr lang="en-US" dirty="0">
                <a:solidFill>
                  <a:schemeClr val="bg2"/>
                </a:solidFill>
              </a:rPr>
              <a:t>Tip: Describe your qualifications. Emphasize the unique skills and the resources of research members and/or institutions that better assure the success of the project.</a:t>
            </a:r>
          </a:p>
          <a:p>
            <a:pPr lvl="1"/>
            <a:r>
              <a:rPr lang="en-US" dirty="0">
                <a:solidFill>
                  <a:schemeClr val="bg2"/>
                </a:solidFill>
              </a:rPr>
              <a:t>Clarify who is currently on the team and who needs to be added.</a:t>
            </a:r>
          </a:p>
          <a:p>
            <a:pPr lvl="1"/>
            <a:r>
              <a:rPr lang="en-US" dirty="0">
                <a:solidFill>
                  <a:schemeClr val="bg2"/>
                </a:solidFill>
              </a:rPr>
              <a:t>Share the names of any people who have provided valuable insights, suggestions, or endorsements.</a:t>
            </a:r>
          </a:p>
        </p:txBody>
      </p:sp>
    </p:spTree>
    <p:extLst>
      <p:ext uri="{BB962C8B-B14F-4D97-AF65-F5344CB8AC3E}">
        <p14:creationId xmlns:p14="http://schemas.microsoft.com/office/powerpoint/2010/main" val="502775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a:t>
            </a:r>
          </a:p>
        </p:txBody>
      </p:sp>
      <p:sp>
        <p:nvSpPr>
          <p:cNvPr id="4" name="Content Placeholder 2">
            <a:extLst>
              <a:ext uri="{FF2B5EF4-FFF2-40B4-BE49-F238E27FC236}">
                <a16:creationId xmlns:a16="http://schemas.microsoft.com/office/drawing/2014/main" id="{AB19CDAD-7E96-6749-8AE9-DF522F61C3D5}"/>
              </a:ext>
            </a:extLst>
          </p:cNvPr>
          <p:cNvSpPr>
            <a:spLocks noGrp="1"/>
          </p:cNvSpPr>
          <p:nvPr>
            <p:ph idx="1"/>
          </p:nvPr>
        </p:nvSpPr>
        <p:spPr/>
        <p:txBody>
          <a:bodyPr/>
          <a:lstStyle/>
          <a:p>
            <a:r>
              <a:rPr lang="en-US" dirty="0">
                <a:solidFill>
                  <a:schemeClr val="bg2"/>
                </a:solidFill>
              </a:rPr>
              <a:t>Tip: Describe your advantage over the alternatives. Clarify what makes your approach novel 	and why is it better?     </a:t>
            </a:r>
          </a:p>
          <a:p>
            <a:pPr lvl="1"/>
            <a:r>
              <a:rPr lang="en-US" dirty="0">
                <a:solidFill>
                  <a:schemeClr val="bg2"/>
                </a:solidFill>
              </a:rPr>
              <a:t>Explain how it compares with the latest published work and/or how it advances the field of research.</a:t>
            </a:r>
          </a:p>
        </p:txBody>
      </p:sp>
    </p:spTree>
    <p:extLst>
      <p:ext uri="{BB962C8B-B14F-4D97-AF65-F5344CB8AC3E}">
        <p14:creationId xmlns:p14="http://schemas.microsoft.com/office/powerpoint/2010/main" val="1402174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 Customer Benefits</a:t>
            </a:r>
          </a:p>
        </p:txBody>
      </p:sp>
      <p:sp>
        <p:nvSpPr>
          <p:cNvPr id="4" name="Content Placeholder 2">
            <a:extLst>
              <a:ext uri="{FF2B5EF4-FFF2-40B4-BE49-F238E27FC236}">
                <a16:creationId xmlns:a16="http://schemas.microsoft.com/office/drawing/2014/main" id="{AB19CDAD-7E96-6749-8AE9-DF522F61C3D5}"/>
              </a:ext>
            </a:extLst>
          </p:cNvPr>
          <p:cNvSpPr>
            <a:spLocks noGrp="1"/>
          </p:cNvSpPr>
          <p:nvPr>
            <p:ph idx="1"/>
          </p:nvPr>
        </p:nvSpPr>
        <p:spPr/>
        <p:txBody>
          <a:bodyPr/>
          <a:lstStyle/>
          <a:p>
            <a:r>
              <a:rPr lang="en-US" dirty="0">
                <a:solidFill>
                  <a:schemeClr val="bg2"/>
                </a:solidFill>
              </a:rPr>
              <a:t>Tip: Describe and quantify the </a:t>
            </a:r>
            <a:r>
              <a:rPr lang="en-US" b="1" dirty="0">
                <a:solidFill>
                  <a:schemeClr val="bg2"/>
                </a:solidFill>
              </a:rPr>
              <a:t>benefits to the customer </a:t>
            </a:r>
            <a:r>
              <a:rPr lang="en-US" dirty="0">
                <a:solidFill>
                  <a:schemeClr val="bg2"/>
                </a:solidFill>
              </a:rPr>
              <a:t>your solution provides. Clarify how the idea will further the mission of federal agencies or the bottom line of businesses.</a:t>
            </a:r>
          </a:p>
          <a:p>
            <a:pPr lvl="1"/>
            <a:r>
              <a:rPr lang="en-US" dirty="0">
                <a:solidFill>
                  <a:schemeClr val="bg2"/>
                </a:solidFill>
              </a:rPr>
              <a:t>Define the impacts (e.g., lives saved, costs reduced, attacks prevented, profits generated, time to market condensed) that will be delivered. </a:t>
            </a:r>
          </a:p>
        </p:txBody>
      </p:sp>
    </p:spTree>
    <p:extLst>
      <p:ext uri="{BB962C8B-B14F-4D97-AF65-F5344CB8AC3E}">
        <p14:creationId xmlns:p14="http://schemas.microsoft.com/office/powerpoint/2010/main" val="1760444739"/>
      </p:ext>
    </p:extLst>
  </p:cSld>
  <p:clrMapOvr>
    <a:masterClrMapping/>
  </p:clrMapOvr>
</p:sld>
</file>

<file path=ppt/theme/theme1.xml><?xml version="1.0" encoding="utf-8"?>
<a:theme xmlns:a="http://schemas.openxmlformats.org/drawingml/2006/main" name="Standard_Presentation-2016">
  <a:themeElements>
    <a:clrScheme name="Custom 1">
      <a:dk1>
        <a:srgbClr val="000000"/>
      </a:dk1>
      <a:lt1>
        <a:srgbClr val="FFFFFF"/>
      </a:lt1>
      <a:dk2>
        <a:srgbClr val="005875"/>
      </a:dk2>
      <a:lt2>
        <a:srgbClr val="808080"/>
      </a:lt2>
      <a:accent1>
        <a:srgbClr val="7895A4"/>
      </a:accent1>
      <a:accent2>
        <a:srgbClr val="8B9E6C"/>
      </a:accent2>
      <a:accent3>
        <a:srgbClr val="BFB896"/>
      </a:accent3>
      <a:accent4>
        <a:srgbClr val="F0DB9B"/>
      </a:accent4>
      <a:accent5>
        <a:srgbClr val="169A5F"/>
      </a:accent5>
      <a:accent6>
        <a:srgbClr val="FFFFFF"/>
      </a:accent6>
      <a:hlink>
        <a:srgbClr val="7895A4"/>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rd_Presentation-2016" id="{AA70F70C-FE74-4105-B56D-A478567CF02D}" vid="{32DB2BA5-14E2-4538-A7F0-90025315B3E8}"/>
    </a:ext>
  </a:extLst>
</a:theme>
</file>

<file path=ppt/theme/theme2.xml><?xml version="1.0" encoding="utf-8"?>
<a:theme xmlns:a="http://schemas.openxmlformats.org/drawingml/2006/main" name="1_Standard_Presentation-2016">
  <a:themeElements>
    <a:clrScheme name="Custom 1">
      <a:dk1>
        <a:srgbClr val="000000"/>
      </a:dk1>
      <a:lt1>
        <a:srgbClr val="FFFFFF"/>
      </a:lt1>
      <a:dk2>
        <a:srgbClr val="005875"/>
      </a:dk2>
      <a:lt2>
        <a:srgbClr val="808080"/>
      </a:lt2>
      <a:accent1>
        <a:srgbClr val="7895A4"/>
      </a:accent1>
      <a:accent2>
        <a:srgbClr val="8B9E6C"/>
      </a:accent2>
      <a:accent3>
        <a:srgbClr val="BFB896"/>
      </a:accent3>
      <a:accent4>
        <a:srgbClr val="F0DB9B"/>
      </a:accent4>
      <a:accent5>
        <a:srgbClr val="169A5F"/>
      </a:accent5>
      <a:accent6>
        <a:srgbClr val="FFFFFF"/>
      </a:accent6>
      <a:hlink>
        <a:srgbClr val="7895A4"/>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rd_Presentation-2016" id="{AA70F70C-FE74-4105-B56D-A478567CF02D}" vid="{32DB2BA5-14E2-4538-A7F0-90025315B3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552</TotalTime>
  <Words>376</Words>
  <Application>Microsoft Office PowerPoint</Application>
  <PresentationFormat>On-screen Show (4:3)</PresentationFormat>
  <Paragraphs>21</Paragraphs>
  <Slides>11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Times New Roman</vt:lpstr>
      <vt:lpstr>Standard_Presentation-2016</vt:lpstr>
      <vt:lpstr>1_Standard_Presentation-2016</vt:lpstr>
      <vt:lpstr>PowerPoint Presentation</vt:lpstr>
      <vt:lpstr>PowerPoint Presentation</vt:lpstr>
      <vt:lpstr>Introduction/Hook</vt:lpstr>
      <vt:lpstr>Customer</vt:lpstr>
      <vt:lpstr>Opportunity</vt:lpstr>
      <vt:lpstr>Solution</vt:lpstr>
      <vt:lpstr>Team</vt:lpstr>
      <vt:lpstr>Advantage</vt:lpstr>
      <vt:lpstr>Results – Customer Benefits</vt:lpstr>
      <vt:lpstr>The Ask</vt:lpstr>
      <vt:lpstr>PowerPoint Presentation</vt:lpstr>
    </vt:vector>
  </TitlesOfParts>
  <Company>INL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 Combs</dc:creator>
  <cp:lastModifiedBy>Matthew M. Evans</cp:lastModifiedBy>
  <cp:revision>36</cp:revision>
  <dcterms:created xsi:type="dcterms:W3CDTF">2016-09-09T18:28:57Z</dcterms:created>
  <dcterms:modified xsi:type="dcterms:W3CDTF">2021-06-25T19:48:51Z</dcterms:modified>
</cp:coreProperties>
</file>